
<file path=[Content_Types].xml><?xml version="1.0" encoding="utf-8"?>
<Types xmlns="http://schemas.openxmlformats.org/package/2006/content-types">
  <Default Extension="bin" ContentType="application/vnd.openxmlformats-officedocument.oleObject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vml" ContentType="application/vnd.openxmlformats-officedocument.vmlDrawing"/>
  <Default Extension="wdp" ContentType="image/vnd.ms-photo"/>
  <Default Extension="wmf" ContentType="image/x-wmf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308" r:id="rId3"/>
    <p:sldId id="309" r:id="rId4"/>
    <p:sldId id="280" r:id="rId5"/>
    <p:sldId id="270" r:id="rId6"/>
    <p:sldId id="281" r:id="rId7"/>
    <p:sldId id="459" r:id="rId8"/>
    <p:sldId id="312" r:id="rId9"/>
    <p:sldId id="319" r:id="rId10"/>
  </p:sldIdLst>
  <p:sldSz cx="8229600" cy="4572000"/>
  <p:notesSz cx="6858000" cy="9144000"/>
  <p:defaultTextStyle>
    <a:defPPr>
      <a:defRPr lang="en-US"/>
    </a:defPPr>
    <a:lvl1pPr marL="0" algn="l" defTabSz="679216" rtl="0" eaLnBrk="1" latinLnBrk="0" hangingPunct="1">
      <a:defRPr sz="1300" kern="1200">
        <a:solidFill>
          <a:schemeClr val="tx1"/>
        </a:solidFill>
        <a:latin typeface="+mn-lt"/>
        <a:ea typeface="+mn-ea"/>
        <a:cs typeface="+mn-cs"/>
      </a:defRPr>
    </a:lvl1pPr>
    <a:lvl2pPr marL="339608" algn="l" defTabSz="679216" rtl="0" eaLnBrk="1" latinLnBrk="0" hangingPunct="1">
      <a:defRPr sz="1300" kern="1200">
        <a:solidFill>
          <a:schemeClr val="tx1"/>
        </a:solidFill>
        <a:latin typeface="+mn-lt"/>
        <a:ea typeface="+mn-ea"/>
        <a:cs typeface="+mn-cs"/>
      </a:defRPr>
    </a:lvl2pPr>
    <a:lvl3pPr marL="679216" algn="l" defTabSz="679216" rtl="0" eaLnBrk="1" latinLnBrk="0" hangingPunct="1">
      <a:defRPr sz="1300" kern="1200">
        <a:solidFill>
          <a:schemeClr val="tx1"/>
        </a:solidFill>
        <a:latin typeface="+mn-lt"/>
        <a:ea typeface="+mn-ea"/>
        <a:cs typeface="+mn-cs"/>
      </a:defRPr>
    </a:lvl3pPr>
    <a:lvl4pPr marL="1018824" algn="l" defTabSz="679216" rtl="0" eaLnBrk="1" latinLnBrk="0" hangingPunct="1">
      <a:defRPr sz="1300" kern="1200">
        <a:solidFill>
          <a:schemeClr val="tx1"/>
        </a:solidFill>
        <a:latin typeface="+mn-lt"/>
        <a:ea typeface="+mn-ea"/>
        <a:cs typeface="+mn-cs"/>
      </a:defRPr>
    </a:lvl4pPr>
    <a:lvl5pPr marL="1358433" algn="l" defTabSz="679216" rtl="0" eaLnBrk="1" latinLnBrk="0" hangingPunct="1">
      <a:defRPr sz="1300" kern="1200">
        <a:solidFill>
          <a:schemeClr val="tx1"/>
        </a:solidFill>
        <a:latin typeface="+mn-lt"/>
        <a:ea typeface="+mn-ea"/>
        <a:cs typeface="+mn-cs"/>
      </a:defRPr>
    </a:lvl5pPr>
    <a:lvl6pPr marL="1698041" algn="l" defTabSz="679216" rtl="0" eaLnBrk="1" latinLnBrk="0" hangingPunct="1">
      <a:defRPr sz="1300" kern="1200">
        <a:solidFill>
          <a:schemeClr val="tx1"/>
        </a:solidFill>
        <a:latin typeface="+mn-lt"/>
        <a:ea typeface="+mn-ea"/>
        <a:cs typeface="+mn-cs"/>
      </a:defRPr>
    </a:lvl6pPr>
    <a:lvl7pPr marL="2037649" algn="l" defTabSz="679216" rtl="0" eaLnBrk="1" latinLnBrk="0" hangingPunct="1">
      <a:defRPr sz="1300" kern="1200">
        <a:solidFill>
          <a:schemeClr val="tx1"/>
        </a:solidFill>
        <a:latin typeface="+mn-lt"/>
        <a:ea typeface="+mn-ea"/>
        <a:cs typeface="+mn-cs"/>
      </a:defRPr>
    </a:lvl7pPr>
    <a:lvl8pPr marL="2377257" algn="l" defTabSz="679216" rtl="0" eaLnBrk="1" latinLnBrk="0" hangingPunct="1">
      <a:defRPr sz="1300" kern="1200">
        <a:solidFill>
          <a:schemeClr val="tx1"/>
        </a:solidFill>
        <a:latin typeface="+mn-lt"/>
        <a:ea typeface="+mn-ea"/>
        <a:cs typeface="+mn-cs"/>
      </a:defRPr>
    </a:lvl8pPr>
    <a:lvl9pPr marL="2716865" algn="l" defTabSz="679216" rtl="0" eaLnBrk="1" latinLnBrk="0" hangingPunct="1">
      <a:defRPr sz="13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1440">
          <p15:clr>
            <a:srgbClr val="A4A3A4"/>
          </p15:clr>
        </p15:guide>
        <p15:guide id="2" pos="2592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33CC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778" autoAdjust="0"/>
    <p:restoredTop sz="94660"/>
  </p:normalViewPr>
  <p:slideViewPr>
    <p:cSldViewPr>
      <p:cViewPr varScale="1">
        <p:scale>
          <a:sx n="120" d="100"/>
          <a:sy n="120" d="100"/>
        </p:scale>
        <p:origin x="710" y="72"/>
      </p:cViewPr>
      <p:guideLst>
        <p:guide orient="horz" pos="1440"/>
        <p:guide pos="2592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wmf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17220" y="1420284"/>
            <a:ext cx="6995160" cy="980017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234440" y="2590800"/>
            <a:ext cx="5760720" cy="11684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33960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67921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01882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35843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69804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03764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37725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71686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6BB18E7-283B-44E2-9AFD-97A1B6C20222}" type="datetimeFigureOut">
              <a:rPr lang="en-US" smtClean="0"/>
              <a:t>10/16/2023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1E1E0CF-1486-4E5B-884E-F48A0AA50D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1821632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6BB18E7-283B-44E2-9AFD-97A1B6C20222}" type="datetimeFigureOut">
              <a:rPr lang="en-US" smtClean="0"/>
              <a:t>10/16/2023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1E1E0CF-1486-4E5B-884E-F48A0AA50D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215825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50081" y="2937934"/>
            <a:ext cx="6995160" cy="908050"/>
          </a:xfrm>
        </p:spPr>
        <p:txBody>
          <a:bodyPr anchor="t"/>
          <a:lstStyle>
            <a:lvl1pPr algn="l">
              <a:defRPr sz="3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50081" y="1937810"/>
            <a:ext cx="6995160" cy="1000125"/>
          </a:xfrm>
        </p:spPr>
        <p:txBody>
          <a:bodyPr anchor="b"/>
          <a:lstStyle>
            <a:lvl1pPr marL="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1pPr>
            <a:lvl2pPr marL="339608" indent="0">
              <a:buNone/>
              <a:defRPr sz="1300">
                <a:solidFill>
                  <a:schemeClr val="tx1">
                    <a:tint val="75000"/>
                  </a:schemeClr>
                </a:solidFill>
              </a:defRPr>
            </a:lvl2pPr>
            <a:lvl3pPr marL="679216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3pPr>
            <a:lvl4pPr marL="1018824" indent="0">
              <a:buNone/>
              <a:defRPr sz="1000">
                <a:solidFill>
                  <a:schemeClr val="tx1">
                    <a:tint val="75000"/>
                  </a:schemeClr>
                </a:solidFill>
              </a:defRPr>
            </a:lvl4pPr>
            <a:lvl5pPr marL="1358433" indent="0">
              <a:buNone/>
              <a:defRPr sz="1000">
                <a:solidFill>
                  <a:schemeClr val="tx1">
                    <a:tint val="75000"/>
                  </a:schemeClr>
                </a:solidFill>
              </a:defRPr>
            </a:lvl5pPr>
            <a:lvl6pPr marL="1698041" indent="0">
              <a:buNone/>
              <a:defRPr sz="1000">
                <a:solidFill>
                  <a:schemeClr val="tx1">
                    <a:tint val="75000"/>
                  </a:schemeClr>
                </a:solidFill>
              </a:defRPr>
            </a:lvl6pPr>
            <a:lvl7pPr marL="2037649" indent="0">
              <a:buNone/>
              <a:defRPr sz="1000">
                <a:solidFill>
                  <a:schemeClr val="tx1">
                    <a:tint val="75000"/>
                  </a:schemeClr>
                </a:solidFill>
              </a:defRPr>
            </a:lvl7pPr>
            <a:lvl8pPr marL="2377257" indent="0">
              <a:buNone/>
              <a:defRPr sz="1000">
                <a:solidFill>
                  <a:schemeClr val="tx1">
                    <a:tint val="75000"/>
                  </a:schemeClr>
                </a:solidFill>
              </a:defRPr>
            </a:lvl8pPr>
            <a:lvl9pPr marL="2716865" indent="0">
              <a:buNone/>
              <a:defRPr sz="10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6BB18E7-283B-44E2-9AFD-97A1B6C20222}" type="datetimeFigureOut">
              <a:rPr lang="en-US" smtClean="0"/>
              <a:t>10/16/2023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1E1E0CF-1486-4E5B-884E-F48A0AA50D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1863349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328612" y="711200"/>
            <a:ext cx="2894648" cy="2011892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00"/>
            </a:lvl4pPr>
            <a:lvl5pPr>
              <a:defRPr sz="1300"/>
            </a:lvl5pPr>
            <a:lvl6pPr>
              <a:defRPr sz="1300"/>
            </a:lvl6pPr>
            <a:lvl7pPr>
              <a:defRPr sz="1300"/>
            </a:lvl7pPr>
            <a:lvl8pPr>
              <a:defRPr sz="1300"/>
            </a:lvl8pPr>
            <a:lvl9pPr>
              <a:defRPr sz="13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360420" y="711200"/>
            <a:ext cx="2894648" cy="2011892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00"/>
            </a:lvl4pPr>
            <a:lvl5pPr>
              <a:defRPr sz="1300"/>
            </a:lvl5pPr>
            <a:lvl6pPr>
              <a:defRPr sz="1300"/>
            </a:lvl6pPr>
            <a:lvl7pPr>
              <a:defRPr sz="1300"/>
            </a:lvl7pPr>
            <a:lvl8pPr>
              <a:defRPr sz="1300"/>
            </a:lvl8pPr>
            <a:lvl9pPr>
              <a:defRPr sz="13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6BB18E7-283B-44E2-9AFD-97A1B6C20222}" type="datetimeFigureOut">
              <a:rPr lang="en-US" smtClean="0"/>
              <a:t>10/16/2023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1E1E0CF-1486-4E5B-884E-F48A0AA50D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711209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11480" y="183092"/>
            <a:ext cx="7406640" cy="762000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11480" y="1023409"/>
            <a:ext cx="3636169" cy="426508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39608" indent="0">
              <a:buNone/>
              <a:defRPr sz="1500" b="1"/>
            </a:lvl2pPr>
            <a:lvl3pPr marL="679216" indent="0">
              <a:buNone/>
              <a:defRPr sz="1300" b="1"/>
            </a:lvl3pPr>
            <a:lvl4pPr marL="1018824" indent="0">
              <a:buNone/>
              <a:defRPr sz="1200" b="1"/>
            </a:lvl4pPr>
            <a:lvl5pPr marL="1358433" indent="0">
              <a:buNone/>
              <a:defRPr sz="1200" b="1"/>
            </a:lvl5pPr>
            <a:lvl6pPr marL="1698041" indent="0">
              <a:buNone/>
              <a:defRPr sz="1200" b="1"/>
            </a:lvl6pPr>
            <a:lvl7pPr marL="2037649" indent="0">
              <a:buNone/>
              <a:defRPr sz="1200" b="1"/>
            </a:lvl7pPr>
            <a:lvl8pPr marL="2377257" indent="0">
              <a:buNone/>
              <a:defRPr sz="1200" b="1"/>
            </a:lvl8pPr>
            <a:lvl9pPr marL="2716865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11480" y="1449917"/>
            <a:ext cx="3636169" cy="2634192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180522" y="1023409"/>
            <a:ext cx="3637598" cy="426508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39608" indent="0">
              <a:buNone/>
              <a:defRPr sz="1500" b="1"/>
            </a:lvl2pPr>
            <a:lvl3pPr marL="679216" indent="0">
              <a:buNone/>
              <a:defRPr sz="1300" b="1"/>
            </a:lvl3pPr>
            <a:lvl4pPr marL="1018824" indent="0">
              <a:buNone/>
              <a:defRPr sz="1200" b="1"/>
            </a:lvl4pPr>
            <a:lvl5pPr marL="1358433" indent="0">
              <a:buNone/>
              <a:defRPr sz="1200" b="1"/>
            </a:lvl5pPr>
            <a:lvl6pPr marL="1698041" indent="0">
              <a:buNone/>
              <a:defRPr sz="1200" b="1"/>
            </a:lvl6pPr>
            <a:lvl7pPr marL="2037649" indent="0">
              <a:buNone/>
              <a:defRPr sz="1200" b="1"/>
            </a:lvl7pPr>
            <a:lvl8pPr marL="2377257" indent="0">
              <a:buNone/>
              <a:defRPr sz="1200" b="1"/>
            </a:lvl8pPr>
            <a:lvl9pPr marL="2716865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180522" y="1449917"/>
            <a:ext cx="3637598" cy="2634192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6BB18E7-283B-44E2-9AFD-97A1B6C20222}" type="datetimeFigureOut">
              <a:rPr lang="en-US" smtClean="0"/>
              <a:t>10/16/2023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1E1E0CF-1486-4E5B-884E-F48A0AA50D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3819233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6BB18E7-283B-44E2-9AFD-97A1B6C20222}" type="datetimeFigureOut">
              <a:rPr lang="en-US" smtClean="0"/>
              <a:t>10/16/2023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1E1E0CF-1486-4E5B-884E-F48A0AA50D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8875178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6BB18E7-283B-44E2-9AFD-97A1B6C20222}" type="datetimeFigureOut">
              <a:rPr lang="en-US" smtClean="0"/>
              <a:t>10/16/2023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1E1E0CF-1486-4E5B-884E-F48A0AA50D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2044038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11481" y="182033"/>
            <a:ext cx="2707481" cy="774700"/>
          </a:xfrm>
        </p:spPr>
        <p:txBody>
          <a:bodyPr anchor="b"/>
          <a:lstStyle>
            <a:lvl1pPr algn="l">
              <a:defRPr sz="15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17545" y="182035"/>
            <a:ext cx="4600575" cy="3902075"/>
          </a:xfrm>
        </p:spPr>
        <p:txBody>
          <a:bodyPr/>
          <a:lstStyle>
            <a:lvl1pPr>
              <a:defRPr sz="2400"/>
            </a:lvl1pPr>
            <a:lvl2pPr>
              <a:defRPr sz="2100"/>
            </a:lvl2pPr>
            <a:lvl3pPr>
              <a:defRPr sz="1800"/>
            </a:lvl3pPr>
            <a:lvl4pPr>
              <a:defRPr sz="1500"/>
            </a:lvl4pPr>
            <a:lvl5pPr>
              <a:defRPr sz="1500"/>
            </a:lvl5pPr>
            <a:lvl6pPr>
              <a:defRPr sz="1500"/>
            </a:lvl6pPr>
            <a:lvl7pPr>
              <a:defRPr sz="1500"/>
            </a:lvl7pPr>
            <a:lvl8pPr>
              <a:defRPr sz="1500"/>
            </a:lvl8pPr>
            <a:lvl9pPr>
              <a:defRPr sz="15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11481" y="956735"/>
            <a:ext cx="2707481" cy="3127375"/>
          </a:xfrm>
        </p:spPr>
        <p:txBody>
          <a:bodyPr/>
          <a:lstStyle>
            <a:lvl1pPr marL="0" indent="0">
              <a:buNone/>
              <a:defRPr sz="1000"/>
            </a:lvl1pPr>
            <a:lvl2pPr marL="339608" indent="0">
              <a:buNone/>
              <a:defRPr sz="900"/>
            </a:lvl2pPr>
            <a:lvl3pPr marL="679216" indent="0">
              <a:buNone/>
              <a:defRPr sz="700"/>
            </a:lvl3pPr>
            <a:lvl4pPr marL="1018824" indent="0">
              <a:buNone/>
              <a:defRPr sz="700"/>
            </a:lvl4pPr>
            <a:lvl5pPr marL="1358433" indent="0">
              <a:buNone/>
              <a:defRPr sz="700"/>
            </a:lvl5pPr>
            <a:lvl6pPr marL="1698041" indent="0">
              <a:buNone/>
              <a:defRPr sz="700"/>
            </a:lvl6pPr>
            <a:lvl7pPr marL="2037649" indent="0">
              <a:buNone/>
              <a:defRPr sz="700"/>
            </a:lvl7pPr>
            <a:lvl8pPr marL="2377257" indent="0">
              <a:buNone/>
              <a:defRPr sz="700"/>
            </a:lvl8pPr>
            <a:lvl9pPr marL="2716865" indent="0">
              <a:buNone/>
              <a:defRPr sz="7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6BB18E7-283B-44E2-9AFD-97A1B6C20222}" type="datetimeFigureOut">
              <a:rPr lang="en-US" smtClean="0"/>
              <a:t>10/16/2023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1E1E0CF-1486-4E5B-884E-F48A0AA50D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2479111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13059" y="3200401"/>
            <a:ext cx="4937760" cy="377825"/>
          </a:xfrm>
        </p:spPr>
        <p:txBody>
          <a:bodyPr anchor="b"/>
          <a:lstStyle>
            <a:lvl1pPr algn="l">
              <a:defRPr sz="15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613059" y="408517"/>
            <a:ext cx="4937760" cy="2743200"/>
          </a:xfrm>
        </p:spPr>
        <p:txBody>
          <a:bodyPr/>
          <a:lstStyle>
            <a:lvl1pPr marL="0" indent="0">
              <a:buNone/>
              <a:defRPr sz="2400"/>
            </a:lvl1pPr>
            <a:lvl2pPr marL="339608" indent="0">
              <a:buNone/>
              <a:defRPr sz="2100"/>
            </a:lvl2pPr>
            <a:lvl3pPr marL="679216" indent="0">
              <a:buNone/>
              <a:defRPr sz="1800"/>
            </a:lvl3pPr>
            <a:lvl4pPr marL="1018824" indent="0">
              <a:buNone/>
              <a:defRPr sz="1500"/>
            </a:lvl4pPr>
            <a:lvl5pPr marL="1358433" indent="0">
              <a:buNone/>
              <a:defRPr sz="1500"/>
            </a:lvl5pPr>
            <a:lvl6pPr marL="1698041" indent="0">
              <a:buNone/>
              <a:defRPr sz="1500"/>
            </a:lvl6pPr>
            <a:lvl7pPr marL="2037649" indent="0">
              <a:buNone/>
              <a:defRPr sz="1500"/>
            </a:lvl7pPr>
            <a:lvl8pPr marL="2377257" indent="0">
              <a:buNone/>
              <a:defRPr sz="1500"/>
            </a:lvl8pPr>
            <a:lvl9pPr marL="2716865" indent="0">
              <a:buNone/>
              <a:defRPr sz="15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613059" y="3578226"/>
            <a:ext cx="4937760" cy="536575"/>
          </a:xfrm>
        </p:spPr>
        <p:txBody>
          <a:bodyPr/>
          <a:lstStyle>
            <a:lvl1pPr marL="0" indent="0">
              <a:buNone/>
              <a:defRPr sz="1000"/>
            </a:lvl1pPr>
            <a:lvl2pPr marL="339608" indent="0">
              <a:buNone/>
              <a:defRPr sz="900"/>
            </a:lvl2pPr>
            <a:lvl3pPr marL="679216" indent="0">
              <a:buNone/>
              <a:defRPr sz="700"/>
            </a:lvl3pPr>
            <a:lvl4pPr marL="1018824" indent="0">
              <a:buNone/>
              <a:defRPr sz="700"/>
            </a:lvl4pPr>
            <a:lvl5pPr marL="1358433" indent="0">
              <a:buNone/>
              <a:defRPr sz="700"/>
            </a:lvl5pPr>
            <a:lvl6pPr marL="1698041" indent="0">
              <a:buNone/>
              <a:defRPr sz="700"/>
            </a:lvl6pPr>
            <a:lvl7pPr marL="2037649" indent="0">
              <a:buNone/>
              <a:defRPr sz="700"/>
            </a:lvl7pPr>
            <a:lvl8pPr marL="2377257" indent="0">
              <a:buNone/>
              <a:defRPr sz="700"/>
            </a:lvl8pPr>
            <a:lvl9pPr marL="2716865" indent="0">
              <a:buNone/>
              <a:defRPr sz="7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6BB18E7-283B-44E2-9AFD-97A1B6C20222}" type="datetimeFigureOut">
              <a:rPr lang="en-US" smtClean="0"/>
              <a:t>10/16/2023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1E1E0CF-1486-4E5B-884E-F48A0AA50D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1528492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6BB18E7-283B-44E2-9AFD-97A1B6C20222}" type="datetimeFigureOut">
              <a:rPr lang="en-US" smtClean="0"/>
              <a:t>10/16/2023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1E1E0CF-1486-4E5B-884E-F48A0AA50D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875517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4773455" y="121710"/>
            <a:ext cx="1481614" cy="2601383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328614" y="121710"/>
            <a:ext cx="4307681" cy="2601383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6BB18E7-283B-44E2-9AFD-97A1B6C20222}" type="datetimeFigureOut">
              <a:rPr lang="en-US" smtClean="0"/>
              <a:t>10/16/2023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1E1E0CF-1486-4E5B-884E-F48A0AA50D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42210195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23813109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3">
            <a:lumMod val="40000"/>
            <a:lumOff val="6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11480" y="183092"/>
            <a:ext cx="7406640" cy="762000"/>
          </a:xfrm>
          <a:prstGeom prst="rect">
            <a:avLst/>
          </a:prstGeom>
        </p:spPr>
        <p:txBody>
          <a:bodyPr vert="horz" lIns="67922" tIns="33961" rIns="67922" bIns="33961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11480" y="1066801"/>
            <a:ext cx="7406640" cy="3017309"/>
          </a:xfrm>
          <a:prstGeom prst="rect">
            <a:avLst/>
          </a:prstGeom>
        </p:spPr>
        <p:txBody>
          <a:bodyPr vert="horz" lIns="67922" tIns="33961" rIns="67922" bIns="33961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11480" y="4237568"/>
            <a:ext cx="1920240" cy="243417"/>
          </a:xfrm>
          <a:prstGeom prst="rect">
            <a:avLst/>
          </a:prstGeom>
        </p:spPr>
        <p:txBody>
          <a:bodyPr vert="horz" lIns="67922" tIns="33961" rIns="67922" bIns="33961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6BB18E7-283B-44E2-9AFD-97A1B6C20222}" type="datetimeFigureOut">
              <a:rPr lang="en-US" smtClean="0"/>
              <a:t>10/16/2023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811780" y="4237568"/>
            <a:ext cx="2606040" cy="243417"/>
          </a:xfrm>
          <a:prstGeom prst="rect">
            <a:avLst/>
          </a:prstGeom>
        </p:spPr>
        <p:txBody>
          <a:bodyPr vert="horz" lIns="67922" tIns="33961" rIns="67922" bIns="33961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5897880" y="4237568"/>
            <a:ext cx="1920240" cy="243417"/>
          </a:xfrm>
          <a:prstGeom prst="rect">
            <a:avLst/>
          </a:prstGeom>
        </p:spPr>
        <p:txBody>
          <a:bodyPr vert="horz" lIns="67922" tIns="33961" rIns="67922" bIns="33961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1E1E0CF-1486-4E5B-884E-F48A0AA50D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6241513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txStyles>
    <p:titleStyle>
      <a:lvl1pPr algn="ctr" defTabSz="679216" rtl="0" eaLnBrk="1" latinLnBrk="0" hangingPunct="1">
        <a:spcBef>
          <a:spcPct val="0"/>
        </a:spcBef>
        <a:buNone/>
        <a:defRPr sz="33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54706" indent="-254706" algn="l" defTabSz="679216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551863" indent="-212255" algn="l" defTabSz="679216" rtl="0" eaLnBrk="1" latinLnBrk="0" hangingPunct="1">
        <a:spcBef>
          <a:spcPct val="20000"/>
        </a:spcBef>
        <a:buFont typeface="Arial" pitchFamily="34" charset="0"/>
        <a:buChar char="–"/>
        <a:defRPr sz="2100" kern="1200">
          <a:solidFill>
            <a:schemeClr val="tx1"/>
          </a:solidFill>
          <a:latin typeface="+mn-lt"/>
          <a:ea typeface="+mn-ea"/>
          <a:cs typeface="+mn-cs"/>
        </a:defRPr>
      </a:lvl2pPr>
      <a:lvl3pPr marL="849020" indent="-169804" algn="l" defTabSz="679216" rtl="0" eaLnBrk="1" latinLnBrk="0" hangingPunct="1">
        <a:spcBef>
          <a:spcPct val="20000"/>
        </a:spcBef>
        <a:buFont typeface="Arial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188629" indent="-169804" algn="l" defTabSz="679216" rtl="0" eaLnBrk="1" latinLnBrk="0" hangingPunct="1">
        <a:spcBef>
          <a:spcPct val="20000"/>
        </a:spcBef>
        <a:buFont typeface="Arial" pitchFamily="34" charset="0"/>
        <a:buChar char="–"/>
        <a:defRPr sz="1500" kern="1200">
          <a:solidFill>
            <a:schemeClr val="tx1"/>
          </a:solidFill>
          <a:latin typeface="+mn-lt"/>
          <a:ea typeface="+mn-ea"/>
          <a:cs typeface="+mn-cs"/>
        </a:defRPr>
      </a:lvl4pPr>
      <a:lvl5pPr marL="1528237" indent="-169804" algn="l" defTabSz="679216" rtl="0" eaLnBrk="1" latinLnBrk="0" hangingPunct="1">
        <a:spcBef>
          <a:spcPct val="20000"/>
        </a:spcBef>
        <a:buFont typeface="Arial" pitchFamily="34" charset="0"/>
        <a:buChar char="»"/>
        <a:defRPr sz="1500" kern="1200">
          <a:solidFill>
            <a:schemeClr val="tx1"/>
          </a:solidFill>
          <a:latin typeface="+mn-lt"/>
          <a:ea typeface="+mn-ea"/>
          <a:cs typeface="+mn-cs"/>
        </a:defRPr>
      </a:lvl5pPr>
      <a:lvl6pPr marL="1867845" indent="-169804" algn="l" defTabSz="679216" rtl="0" eaLnBrk="1" latinLnBrk="0" hangingPunct="1">
        <a:spcBef>
          <a:spcPct val="20000"/>
        </a:spcBef>
        <a:buFont typeface="Arial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6pPr>
      <a:lvl7pPr marL="2207453" indent="-169804" algn="l" defTabSz="679216" rtl="0" eaLnBrk="1" latinLnBrk="0" hangingPunct="1">
        <a:spcBef>
          <a:spcPct val="20000"/>
        </a:spcBef>
        <a:buFont typeface="Arial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7pPr>
      <a:lvl8pPr marL="2547061" indent="-169804" algn="l" defTabSz="679216" rtl="0" eaLnBrk="1" latinLnBrk="0" hangingPunct="1">
        <a:spcBef>
          <a:spcPct val="20000"/>
        </a:spcBef>
        <a:buFont typeface="Arial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8pPr>
      <a:lvl9pPr marL="2886669" indent="-169804" algn="l" defTabSz="679216" rtl="0" eaLnBrk="1" latinLnBrk="0" hangingPunct="1">
        <a:spcBef>
          <a:spcPct val="20000"/>
        </a:spcBef>
        <a:buFont typeface="Arial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79216" rtl="0" eaLnBrk="1" latinLnBrk="0" hangingPunct="1">
        <a:defRPr sz="1300" kern="1200">
          <a:solidFill>
            <a:schemeClr val="tx1"/>
          </a:solidFill>
          <a:latin typeface="+mn-lt"/>
          <a:ea typeface="+mn-ea"/>
          <a:cs typeface="+mn-cs"/>
        </a:defRPr>
      </a:lvl1pPr>
      <a:lvl2pPr marL="339608" algn="l" defTabSz="679216" rtl="0" eaLnBrk="1" latinLnBrk="0" hangingPunct="1">
        <a:defRPr sz="1300" kern="1200">
          <a:solidFill>
            <a:schemeClr val="tx1"/>
          </a:solidFill>
          <a:latin typeface="+mn-lt"/>
          <a:ea typeface="+mn-ea"/>
          <a:cs typeface="+mn-cs"/>
        </a:defRPr>
      </a:lvl2pPr>
      <a:lvl3pPr marL="679216" algn="l" defTabSz="679216" rtl="0" eaLnBrk="1" latinLnBrk="0" hangingPunct="1">
        <a:defRPr sz="1300" kern="1200">
          <a:solidFill>
            <a:schemeClr val="tx1"/>
          </a:solidFill>
          <a:latin typeface="+mn-lt"/>
          <a:ea typeface="+mn-ea"/>
          <a:cs typeface="+mn-cs"/>
        </a:defRPr>
      </a:lvl3pPr>
      <a:lvl4pPr marL="1018824" algn="l" defTabSz="679216" rtl="0" eaLnBrk="1" latinLnBrk="0" hangingPunct="1">
        <a:defRPr sz="1300" kern="1200">
          <a:solidFill>
            <a:schemeClr val="tx1"/>
          </a:solidFill>
          <a:latin typeface="+mn-lt"/>
          <a:ea typeface="+mn-ea"/>
          <a:cs typeface="+mn-cs"/>
        </a:defRPr>
      </a:lvl4pPr>
      <a:lvl5pPr marL="1358433" algn="l" defTabSz="679216" rtl="0" eaLnBrk="1" latinLnBrk="0" hangingPunct="1">
        <a:defRPr sz="1300" kern="1200">
          <a:solidFill>
            <a:schemeClr val="tx1"/>
          </a:solidFill>
          <a:latin typeface="+mn-lt"/>
          <a:ea typeface="+mn-ea"/>
          <a:cs typeface="+mn-cs"/>
        </a:defRPr>
      </a:lvl5pPr>
      <a:lvl6pPr marL="1698041" algn="l" defTabSz="679216" rtl="0" eaLnBrk="1" latinLnBrk="0" hangingPunct="1">
        <a:defRPr sz="1300" kern="1200">
          <a:solidFill>
            <a:schemeClr val="tx1"/>
          </a:solidFill>
          <a:latin typeface="+mn-lt"/>
          <a:ea typeface="+mn-ea"/>
          <a:cs typeface="+mn-cs"/>
        </a:defRPr>
      </a:lvl6pPr>
      <a:lvl7pPr marL="2037649" algn="l" defTabSz="679216" rtl="0" eaLnBrk="1" latinLnBrk="0" hangingPunct="1">
        <a:defRPr sz="1300" kern="1200">
          <a:solidFill>
            <a:schemeClr val="tx1"/>
          </a:solidFill>
          <a:latin typeface="+mn-lt"/>
          <a:ea typeface="+mn-ea"/>
          <a:cs typeface="+mn-cs"/>
        </a:defRPr>
      </a:lvl7pPr>
      <a:lvl8pPr marL="2377257" algn="l" defTabSz="679216" rtl="0" eaLnBrk="1" latinLnBrk="0" hangingPunct="1">
        <a:defRPr sz="1300" kern="1200">
          <a:solidFill>
            <a:schemeClr val="tx1"/>
          </a:solidFill>
          <a:latin typeface="+mn-lt"/>
          <a:ea typeface="+mn-ea"/>
          <a:cs typeface="+mn-cs"/>
        </a:defRPr>
      </a:lvl8pPr>
      <a:lvl9pPr marL="2716865" algn="l" defTabSz="679216" rtl="0" eaLnBrk="1" latinLnBrk="0" hangingPunct="1">
        <a:defRPr sz="13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5.png"/><Relationship Id="rId3" Type="http://schemas.openxmlformats.org/officeDocument/2006/relationships/image" Target="../media/image2.jpg"/><Relationship Id="rId7" Type="http://schemas.openxmlformats.org/officeDocument/2006/relationships/image" Target="../media/image1.wmf"/><Relationship Id="rId2" Type="http://schemas.openxmlformats.org/officeDocument/2006/relationships/slideLayout" Target="../slideLayouts/slideLayout1.xml"/><Relationship Id="rId1" Type="http://schemas.openxmlformats.org/officeDocument/2006/relationships/vmlDrawing" Target="../drawings/vmlDrawing1.vml"/><Relationship Id="rId6" Type="http://schemas.openxmlformats.org/officeDocument/2006/relationships/oleObject" Target="../embeddings/oleObject1.bin"/><Relationship Id="rId5" Type="http://schemas.openxmlformats.org/officeDocument/2006/relationships/image" Target="../media/image4.wmf"/><Relationship Id="rId4" Type="http://schemas.openxmlformats.org/officeDocument/2006/relationships/image" Target="../media/image3.wmf"/><Relationship Id="rId9" Type="http://schemas.openxmlformats.org/officeDocument/2006/relationships/image" Target="../media/image6.jpeg"/></Relationships>
</file>

<file path=ppt/slides/_rels/slide2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1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1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1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54964" y="1317408"/>
            <a:ext cx="4512661" cy="3262165"/>
          </a:xfrm>
          <a:prstGeom prst="rect">
            <a:avLst/>
          </a:prstGeom>
        </p:spPr>
      </p:pic>
      <p:sp>
        <p:nvSpPr>
          <p:cNvPr id="8" name="Rectangle 7"/>
          <p:cNvSpPr/>
          <p:nvPr/>
        </p:nvSpPr>
        <p:spPr>
          <a:xfrm>
            <a:off x="2221569" y="1214617"/>
            <a:ext cx="6039492" cy="83820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000" b="1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CHỦ ĐỀ 1: </a:t>
            </a:r>
          </a:p>
          <a:p>
            <a:pPr algn="ctr"/>
            <a:r>
              <a:rPr lang="en-US" sz="1900" b="1" dirty="0">
                <a:solidFill>
                  <a:srgbClr val="0033CC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RÈN LUYỆN THÓI QUEN</a:t>
            </a:r>
          </a:p>
        </p:txBody>
      </p:sp>
      <p:pic>
        <p:nvPicPr>
          <p:cNvPr id="9" name="Picture 5" descr="FLOWERS4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315200" y="3262818"/>
            <a:ext cx="960533" cy="130225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3" name="Picture 6" descr="FLOWERS2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29400" y="3626425"/>
            <a:ext cx="1101725" cy="9455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aphicFrame>
        <p:nvGraphicFramePr>
          <p:cNvPr id="14" name="Object 7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308908336"/>
              </p:ext>
            </p:extLst>
          </p:nvPr>
        </p:nvGraphicFramePr>
        <p:xfrm>
          <a:off x="2057400" y="3291840"/>
          <a:ext cx="1066800" cy="128016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70" name="Clip" r:id="rId6" imgW="3531960" imgH="4445640" progId="MS_ClipArt_Gallery.2">
                  <p:embed/>
                </p:oleObj>
              </mc:Choice>
              <mc:Fallback>
                <p:oleObj name="Clip" r:id="rId6" imgW="3531960" imgH="4445640" progId="MS_ClipArt_Gallery.2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7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057400" y="3291840"/>
                        <a:ext cx="1066800" cy="128016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2" name="Picture 1">
            <a:extLst>
              <a:ext uri="{FF2B5EF4-FFF2-40B4-BE49-F238E27FC236}">
                <a16:creationId xmlns:a16="http://schemas.microsoft.com/office/drawing/2014/main" id="{AC2644C1-ADE8-4108-916C-A5E6176E2AC0}"/>
              </a:ext>
            </a:extLst>
          </p:cNvPr>
          <p:cNvPicPr>
            <a:picLocks noChangeAspect="1"/>
          </p:cNvPicPr>
          <p:nvPr/>
        </p:nvPicPr>
        <p:blipFill rotWithShape="1">
          <a:blip r:embed="rId8"/>
          <a:srcRect l="13333" r="13333"/>
          <a:stretch/>
        </p:blipFill>
        <p:spPr>
          <a:xfrm>
            <a:off x="30067" y="-13855"/>
            <a:ext cx="2783180" cy="4572000"/>
          </a:xfrm>
          <a:prstGeom prst="rect">
            <a:avLst/>
          </a:prstGeom>
        </p:spPr>
      </p:pic>
      <p:pic>
        <p:nvPicPr>
          <p:cNvPr id="1026" name="Picture 2" descr="18 Cách khiến học sinh giữ trật tự trong lớp học - Táo Giáo Dục - Dự án đào  tạo và hỗ trợ giáo viên">
            <a:extLst>
              <a:ext uri="{FF2B5EF4-FFF2-40B4-BE49-F238E27FC236}">
                <a16:creationId xmlns:a16="http://schemas.microsoft.com/office/drawing/2014/main" id="{1F9EF257-3846-4EC3-ABAF-0CA1621F2D3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82960" y="2443595"/>
            <a:ext cx="2819400" cy="21145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63392790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/>
          <p:cNvSpPr/>
          <p:nvPr/>
        </p:nvSpPr>
        <p:spPr>
          <a:xfrm>
            <a:off x="629292" y="0"/>
            <a:ext cx="7467600" cy="53340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79216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3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629292" y="0"/>
            <a:ext cx="7600308" cy="53340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79216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CHỦ ĐỀ 1: RÈN LUYỆN THÓI QUEN</a:t>
            </a:r>
          </a:p>
        </p:txBody>
      </p:sp>
      <p:grpSp>
        <p:nvGrpSpPr>
          <p:cNvPr id="7" name="Group 53">
            <a:extLst>
              <a:ext uri="{FF2B5EF4-FFF2-40B4-BE49-F238E27FC236}">
                <a16:creationId xmlns:a16="http://schemas.microsoft.com/office/drawing/2014/main" id="{BCEB8BB1-A39A-454B-A3DD-8563947EF052}"/>
              </a:ext>
            </a:extLst>
          </p:cNvPr>
          <p:cNvGrpSpPr>
            <a:grpSpLocks/>
          </p:cNvGrpSpPr>
          <p:nvPr/>
        </p:nvGrpSpPr>
        <p:grpSpPr bwMode="auto">
          <a:xfrm>
            <a:off x="186483" y="526523"/>
            <a:ext cx="381000" cy="381000"/>
            <a:chOff x="2078" y="1680"/>
            <a:chExt cx="1615" cy="1615"/>
          </a:xfrm>
        </p:grpSpPr>
        <p:sp>
          <p:nvSpPr>
            <p:cNvPr id="8" name="Oval 54">
              <a:extLst>
                <a:ext uri="{FF2B5EF4-FFF2-40B4-BE49-F238E27FC236}">
                  <a16:creationId xmlns:a16="http://schemas.microsoft.com/office/drawing/2014/main" id="{1E62E0A5-4DB8-4829-A654-3A93205D6D72}"/>
                </a:ext>
              </a:extLst>
            </p:cNvPr>
            <p:cNvSpPr>
              <a:spLocks noChangeArrowheads="1"/>
            </p:cNvSpPr>
            <p:nvPr/>
          </p:nvSpPr>
          <p:spPr bwMode="gray">
            <a:xfrm>
              <a:off x="2078" y="1680"/>
              <a:ext cx="1615" cy="1615"/>
            </a:xfrm>
            <a:prstGeom prst="ellipse">
              <a:avLst/>
            </a:prstGeom>
            <a:gradFill rotWithShape="1">
              <a:gsLst>
                <a:gs pos="0">
                  <a:srgbClr val="767676"/>
                </a:gs>
                <a:gs pos="50000">
                  <a:srgbClr val="FFFFFF"/>
                </a:gs>
                <a:gs pos="100000">
                  <a:srgbClr val="767676"/>
                </a:gs>
              </a:gsLst>
              <a:lin ang="5400000" scaled="1"/>
            </a:gradFill>
            <a:ln w="57150" algn="ctr">
              <a:noFill/>
              <a:round/>
              <a:headEnd/>
              <a:tailEnd/>
            </a:ln>
            <a:effectLst/>
          </p:spPr>
          <p:txBody>
            <a:bodyPr wrap="none" anchor="ctr"/>
            <a:lstStyle/>
            <a:p>
              <a:pPr marL="0" marR="0" lvl="0" indent="0" algn="l" defTabSz="67921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vi-VN" sz="13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+mn-cs"/>
              </a:endParaRPr>
            </a:p>
          </p:txBody>
        </p:sp>
        <p:sp>
          <p:nvSpPr>
            <p:cNvPr id="9" name="Oval 55">
              <a:extLst>
                <a:ext uri="{FF2B5EF4-FFF2-40B4-BE49-F238E27FC236}">
                  <a16:creationId xmlns:a16="http://schemas.microsoft.com/office/drawing/2014/main" id="{A8021866-3A0A-4CCF-880C-1AA3163BC83B}"/>
                </a:ext>
              </a:extLst>
            </p:cNvPr>
            <p:cNvSpPr>
              <a:spLocks noChangeArrowheads="1"/>
            </p:cNvSpPr>
            <p:nvPr/>
          </p:nvSpPr>
          <p:spPr bwMode="gray">
            <a:xfrm>
              <a:off x="2170" y="1771"/>
              <a:ext cx="1430" cy="1430"/>
            </a:xfrm>
            <a:prstGeom prst="ellipse">
              <a:avLst/>
            </a:prstGeom>
            <a:gradFill rotWithShape="1">
              <a:gsLst>
                <a:gs pos="0">
                  <a:srgbClr val="A2A2A2"/>
                </a:gs>
                <a:gs pos="50000">
                  <a:srgbClr val="FFFFFF"/>
                </a:gs>
                <a:gs pos="100000">
                  <a:srgbClr val="A2A2A2"/>
                </a:gs>
              </a:gsLst>
              <a:lin ang="0" scaled="1"/>
            </a:gradFill>
            <a:ln w="9525" algn="ctr">
              <a:noFill/>
              <a:round/>
              <a:headEnd/>
              <a:tailEnd/>
            </a:ln>
            <a:effectLst/>
          </p:spPr>
          <p:txBody>
            <a:bodyPr wrap="none" anchor="ctr"/>
            <a:lstStyle/>
            <a:p>
              <a:pPr marL="0" marR="0" lvl="0" indent="0" algn="l" defTabSz="67921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vi-VN" sz="13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+mn-cs"/>
              </a:endParaRPr>
            </a:p>
          </p:txBody>
        </p:sp>
        <p:sp>
          <p:nvSpPr>
            <p:cNvPr id="12" name="Oval 56">
              <a:extLst>
                <a:ext uri="{FF2B5EF4-FFF2-40B4-BE49-F238E27FC236}">
                  <a16:creationId xmlns:a16="http://schemas.microsoft.com/office/drawing/2014/main" id="{7BDE6986-652F-4204-965A-758372D4D473}"/>
                </a:ext>
              </a:extLst>
            </p:cNvPr>
            <p:cNvSpPr>
              <a:spLocks noChangeArrowheads="1"/>
            </p:cNvSpPr>
            <p:nvPr/>
          </p:nvSpPr>
          <p:spPr bwMode="gray">
            <a:xfrm>
              <a:off x="2253" y="1855"/>
              <a:ext cx="1265" cy="1265"/>
            </a:xfrm>
            <a:prstGeom prst="ellipse">
              <a:avLst/>
            </a:prstGeom>
            <a:gradFill rotWithShape="1">
              <a:gsLst>
                <a:gs pos="0">
                  <a:schemeClr val="hlink">
                    <a:gamma/>
                    <a:tint val="0"/>
                    <a:invGamma/>
                  </a:schemeClr>
                </a:gs>
                <a:gs pos="50000">
                  <a:schemeClr val="hlink"/>
                </a:gs>
                <a:gs pos="100000">
                  <a:schemeClr val="hlink">
                    <a:gamma/>
                    <a:tint val="0"/>
                    <a:invGamma/>
                  </a:schemeClr>
                </a:gs>
              </a:gsLst>
              <a:lin ang="2700000" scaled="1"/>
            </a:gra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38100" algn="ctr">
                  <a:solidFill>
                    <a:schemeClr val="bg1"/>
                  </a:solidFill>
                  <a:round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109250" dir="3267739" algn="ctr" rotWithShape="0">
                      <a:srgbClr val="808080">
                        <a:alpha val="50000"/>
                      </a:srgbClr>
                    </a:outerShdw>
                  </a:effectLst>
                </a14:hiddenEffects>
              </a:ext>
            </a:extLst>
          </p:spPr>
          <p:txBody>
            <a:bodyPr wrap="none" anchor="ctr">
              <a:spAutoFit/>
            </a:bodyPr>
            <a:lstStyle/>
            <a:p>
              <a:pPr marL="0" marR="0" lvl="0" indent="0" algn="l" defTabSz="67921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3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3" name="Oval 57">
              <a:extLst>
                <a:ext uri="{FF2B5EF4-FFF2-40B4-BE49-F238E27FC236}">
                  <a16:creationId xmlns:a16="http://schemas.microsoft.com/office/drawing/2014/main" id="{36392016-80B9-4E53-B9D7-600A6E5DFB66}"/>
                </a:ext>
              </a:extLst>
            </p:cNvPr>
            <p:cNvSpPr>
              <a:spLocks noChangeArrowheads="1"/>
            </p:cNvSpPr>
            <p:nvPr/>
          </p:nvSpPr>
          <p:spPr bwMode="gray">
            <a:xfrm>
              <a:off x="2254" y="1856"/>
              <a:ext cx="1262" cy="1264"/>
            </a:xfrm>
            <a:prstGeom prst="ellipse">
              <a:avLst/>
            </a:prstGeom>
            <a:gradFill rotWithShape="1">
              <a:gsLst>
                <a:gs pos="0">
                  <a:srgbClr val="000000"/>
                </a:gs>
                <a:gs pos="100000">
                  <a:srgbClr val="FFCC00"/>
                </a:gs>
              </a:gsLst>
              <a:lin ang="2700000" scaled="1"/>
            </a:gradFill>
            <a:ln w="38100" algn="ctr">
              <a:noFill/>
              <a:round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pPr marL="0" marR="0" lvl="0" indent="0" algn="l" defTabSz="67921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vi-VN" sz="13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+mn-cs"/>
              </a:endParaRPr>
            </a:p>
          </p:txBody>
        </p:sp>
        <p:sp>
          <p:nvSpPr>
            <p:cNvPr id="14" name="Oval 58">
              <a:extLst>
                <a:ext uri="{FF2B5EF4-FFF2-40B4-BE49-F238E27FC236}">
                  <a16:creationId xmlns:a16="http://schemas.microsoft.com/office/drawing/2014/main" id="{1F87BEEC-8D76-40C0-9899-CEED6EE81730}"/>
                </a:ext>
              </a:extLst>
            </p:cNvPr>
            <p:cNvSpPr>
              <a:spLocks noChangeArrowheads="1"/>
            </p:cNvSpPr>
            <p:nvPr/>
          </p:nvSpPr>
          <p:spPr bwMode="gray">
            <a:xfrm>
              <a:off x="2334" y="1936"/>
              <a:ext cx="1097" cy="1104"/>
            </a:xfrm>
            <a:prstGeom prst="ellipse">
              <a:avLst/>
            </a:prstGeom>
            <a:gradFill rotWithShape="1">
              <a:gsLst>
                <a:gs pos="0">
                  <a:schemeClr val="hlink">
                    <a:gamma/>
                    <a:shade val="54118"/>
                    <a:invGamma/>
                  </a:schemeClr>
                </a:gs>
                <a:gs pos="50000">
                  <a:schemeClr val="hlink"/>
                </a:gs>
                <a:gs pos="100000">
                  <a:schemeClr val="hlink">
                    <a:gamma/>
                    <a:shade val="54118"/>
                    <a:invGamma/>
                  </a:schemeClr>
                </a:gs>
              </a:gsLst>
              <a:lin ang="18900000" scaled="1"/>
            </a:gra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38100" algn="ctr">
                  <a:solidFill>
                    <a:schemeClr val="bg1"/>
                  </a:solidFill>
                  <a:round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109250" dir="3267739" algn="ctr" rotWithShape="0">
                      <a:srgbClr val="808080">
                        <a:alpha val="50000"/>
                      </a:srgbClr>
                    </a:outerShdw>
                  </a:effectLst>
                </a14:hiddenEffects>
              </a:ext>
            </a:extLst>
          </p:spPr>
          <p:txBody>
            <a:bodyPr anchor="ctr">
              <a:spAutoFit/>
            </a:bodyPr>
            <a:lstStyle/>
            <a:p>
              <a:pPr marL="0" marR="0" lvl="0" indent="0" algn="l" defTabSz="67921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3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5" name="Oval 59">
              <a:extLst>
                <a:ext uri="{FF2B5EF4-FFF2-40B4-BE49-F238E27FC236}">
                  <a16:creationId xmlns:a16="http://schemas.microsoft.com/office/drawing/2014/main" id="{F5C82130-0D0E-49F8-830B-9FD5973C9692}"/>
                </a:ext>
              </a:extLst>
            </p:cNvPr>
            <p:cNvSpPr>
              <a:spLocks noChangeArrowheads="1"/>
            </p:cNvSpPr>
            <p:nvPr/>
          </p:nvSpPr>
          <p:spPr bwMode="gray">
            <a:xfrm>
              <a:off x="2337" y="1939"/>
              <a:ext cx="1096" cy="1098"/>
            </a:xfrm>
            <a:prstGeom prst="ellipse">
              <a:avLst/>
            </a:prstGeom>
            <a:gradFill rotWithShape="1">
              <a:gsLst>
                <a:gs pos="0">
                  <a:srgbClr val="FFCC00"/>
                </a:gs>
                <a:gs pos="100000">
                  <a:srgbClr val="7C6300"/>
                </a:gs>
              </a:gsLst>
              <a:lin ang="2700000" scaled="1"/>
            </a:gradFill>
            <a:ln w="38100" algn="ctr">
              <a:noFill/>
              <a:round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pPr marL="0" marR="0" lvl="0" indent="0" algn="l" defTabSz="67921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vi-VN" sz="13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+mn-cs"/>
              </a:endParaRPr>
            </a:p>
          </p:txBody>
        </p:sp>
      </p:grpSp>
      <p:sp>
        <p:nvSpPr>
          <p:cNvPr id="16" name="Text Box 9">
            <a:extLst>
              <a:ext uri="{FF2B5EF4-FFF2-40B4-BE49-F238E27FC236}">
                <a16:creationId xmlns:a16="http://schemas.microsoft.com/office/drawing/2014/main" id="{9BA09A46-2BD9-4955-A1AD-8377E43D6D8A}"/>
              </a:ext>
            </a:extLst>
          </p:cNvPr>
          <p:cNvSpPr txBox="1">
            <a:spLocks noChangeArrowheads="1"/>
          </p:cNvSpPr>
          <p:nvPr/>
        </p:nvSpPr>
        <p:spPr bwMode="gray">
          <a:xfrm>
            <a:off x="229856" y="547209"/>
            <a:ext cx="368531" cy="3381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3200"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>
              <a:defRPr sz="2800"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>
              <a:defRPr sz="2400"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eaLnBrk="0" hangingPunct="0"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eaLnBrk="0" hangingPunct="0"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eaLnBrk="0" hangingPunct="0"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eaLnBrk="0" hangingPunct="0"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 marL="0" marR="0" lvl="0" indent="0" algn="l" defTabSz="679216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altLang="en-US" sz="1600" b="1" dirty="0">
                <a:solidFill>
                  <a:srgbClr val="FF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4</a:t>
            </a:r>
            <a:endParaRPr kumimoji="0" lang="en-US" altLang="en-US" sz="1600" b="1" i="0" u="none" strike="noStrike" kern="1200" cap="none" spc="0" normalizeH="0" baseline="0" noProof="0" dirty="0">
              <a:ln>
                <a:noFill/>
              </a:ln>
              <a:solidFill>
                <a:srgbClr val="FF0066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uLnTx/>
              <a:uFillTx/>
              <a:latin typeface="Times New Roman" pitchFamily="18" charset="0"/>
              <a:ea typeface="+mn-ea"/>
              <a:cs typeface="Times New Roman" pitchFamily="18" charset="0"/>
            </a:endParaRPr>
          </a:p>
        </p:txBody>
      </p:sp>
      <p:sp>
        <p:nvSpPr>
          <p:cNvPr id="17" name="AutoShape 52">
            <a:hlinkClick r:id="" action="ppaction://noaction"/>
            <a:extLst>
              <a:ext uri="{FF2B5EF4-FFF2-40B4-BE49-F238E27FC236}">
                <a16:creationId xmlns:a16="http://schemas.microsoft.com/office/drawing/2014/main" id="{22F82590-A6EC-40F2-B40B-E1BE91495329}"/>
              </a:ext>
            </a:extLst>
          </p:cNvPr>
          <p:cNvSpPr>
            <a:spLocks noChangeArrowheads="1"/>
          </p:cNvSpPr>
          <p:nvPr/>
        </p:nvSpPr>
        <p:spPr bwMode="gray">
          <a:xfrm>
            <a:off x="629291" y="484454"/>
            <a:ext cx="5390509" cy="465137"/>
          </a:xfrm>
          <a:prstGeom prst="roundRect">
            <a:avLst>
              <a:gd name="adj" fmla="val 50000"/>
            </a:avLst>
          </a:prstGeom>
          <a:ln>
            <a:headEnd/>
            <a:tailEnd/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wrap="none" anchor="ctr"/>
          <a:lstStyle/>
          <a:p>
            <a:pPr marL="457200" marR="0" lvl="0" indent="0" algn="r" defTabSz="679216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900"/>
              </a:spcAft>
              <a:buClrTx/>
              <a:buSzTx/>
              <a:buFontTx/>
              <a:buNone/>
              <a:tabLst>
                <a:tab pos="586105" algn="l"/>
              </a:tabLst>
              <a:defRPr/>
            </a:pPr>
            <a:r>
              <a:rPr lang="en-US" sz="1800" b="1" dirty="0" err="1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Rèn</a:t>
            </a:r>
            <a:r>
              <a:rPr lang="en-US" sz="1800" b="1" dirty="0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1800" b="1" dirty="0" err="1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luyện</a:t>
            </a:r>
            <a:r>
              <a:rPr lang="en-US" sz="1800" b="1" dirty="0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1800" b="1" dirty="0" err="1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thói</a:t>
            </a:r>
            <a:r>
              <a:rPr lang="en-US" sz="1800" b="1" dirty="0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1800" b="1" dirty="0" err="1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quen</a:t>
            </a:r>
            <a:r>
              <a:rPr lang="en-US" sz="1800" b="1" dirty="0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1800" b="1" dirty="0" err="1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ngăn</a:t>
            </a:r>
            <a:r>
              <a:rPr lang="en-US" sz="1800" b="1" dirty="0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1800" b="1" dirty="0" err="1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nắp</a:t>
            </a:r>
            <a:r>
              <a:rPr lang="en-US" sz="1800" b="1" dirty="0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, </a:t>
            </a:r>
            <a:r>
              <a:rPr lang="en-US" sz="1800" b="1" dirty="0" err="1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gọn</a:t>
            </a:r>
            <a:r>
              <a:rPr lang="en-US" sz="1800" b="1" dirty="0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1800" b="1" dirty="0" err="1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gàng</a:t>
            </a:r>
            <a:r>
              <a:rPr lang="en-US" sz="1800" b="1" dirty="0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1800" b="1" dirty="0" err="1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tại</a:t>
            </a:r>
            <a:r>
              <a:rPr lang="en-US" sz="1800" b="1" dirty="0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1800" b="1" dirty="0" err="1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gia</a:t>
            </a:r>
            <a:r>
              <a:rPr lang="en-US" sz="1800" b="1" dirty="0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1800" b="1" dirty="0" err="1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đình</a:t>
            </a: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sp>
        <p:nvSpPr>
          <p:cNvPr id="20" name="Cloud Callout 1">
            <a:extLst>
              <a:ext uri="{FF2B5EF4-FFF2-40B4-BE49-F238E27FC236}">
                <a16:creationId xmlns:a16="http://schemas.microsoft.com/office/drawing/2014/main" id="{CDF4B847-A63B-485C-B8FE-8F9ABB017585}"/>
              </a:ext>
            </a:extLst>
          </p:cNvPr>
          <p:cNvSpPr/>
          <p:nvPr/>
        </p:nvSpPr>
        <p:spPr>
          <a:xfrm>
            <a:off x="414775" y="1129938"/>
            <a:ext cx="1490225" cy="1099393"/>
          </a:xfrm>
          <a:prstGeom prst="cloudCallout">
            <a:avLst>
              <a:gd name="adj1" fmla="val -36782"/>
              <a:gd name="adj2" fmla="val 67803"/>
            </a:avLst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679216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180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BTVN</a:t>
            </a: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imes New Roman" pitchFamily="18" charset="0"/>
              <a:ea typeface="+mn-ea"/>
              <a:cs typeface="Times New Roman" pitchFamily="18" charset="0"/>
            </a:endParaRPr>
          </a:p>
        </p:txBody>
      </p:sp>
      <p:sp>
        <p:nvSpPr>
          <p:cNvPr id="21" name="Rectangle 20">
            <a:extLst>
              <a:ext uri="{FF2B5EF4-FFF2-40B4-BE49-F238E27FC236}">
                <a16:creationId xmlns:a16="http://schemas.microsoft.com/office/drawing/2014/main" id="{A546B184-D956-4040-A025-EDC297969100}"/>
              </a:ext>
            </a:extLst>
          </p:cNvPr>
          <p:cNvSpPr/>
          <p:nvPr/>
        </p:nvSpPr>
        <p:spPr>
          <a:xfrm>
            <a:off x="2091175" y="1743860"/>
            <a:ext cx="6019800" cy="132343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style>
          <a:lnRef idx="3">
            <a:schemeClr val="lt1"/>
          </a:lnRef>
          <a:fillRef idx="1">
            <a:schemeClr val="accent4"/>
          </a:fillRef>
          <a:effectRef idx="1">
            <a:schemeClr val="accent4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pPr lvl="0" algn="just"/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Thực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hiện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những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việc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làm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thể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hiện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sự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ngăn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nắp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gọn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gàng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sạch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sẽ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ở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gia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đình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và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chụp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ghi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lại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kết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quả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từ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buổi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học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trước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sau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đó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tổng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hợp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lại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theo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nhóm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làm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báo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cáo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dưới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dạng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video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hoặc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ghép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ảnh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gửi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GV. </a:t>
            </a: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18" name="Picture 2" descr="Hình ảnh Bằng Tay Hoạt Hình Người Suy Nghĩ Không Biết Suy Nghĩ Suy Tư PNG ,  Cậu Bé đáng Yêu, Hàm Xúc, Hoa Văn Trang Trí PNG miễn phí tải tập">
            <a:extLst>
              <a:ext uri="{FF2B5EF4-FFF2-40B4-BE49-F238E27FC236}">
                <a16:creationId xmlns:a16="http://schemas.microsoft.com/office/drawing/2014/main" id="{F4616A94-E97F-45A1-928E-99EEF2B5576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 cstate="print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ackgroundRemoval t="10000" b="99844" l="10000" r="90000">
                        <a14:foregroundMark x1="32969" y1="20938" x2="33281" y2="20469"/>
                        <a14:foregroundMark x1="33750" y1="20313" x2="49063" y2="15781"/>
                        <a14:foregroundMark x1="49063" y1="15781" x2="64531" y2="22344"/>
                        <a14:foregroundMark x1="64531" y1="22344" x2="71094" y2="37969"/>
                        <a14:foregroundMark x1="71094" y1="37969" x2="62969" y2="52344"/>
                        <a14:foregroundMark x1="62969" y1="52344" x2="71250" y2="67813"/>
                        <a14:foregroundMark x1="71250" y1="67813" x2="67656" y2="84844"/>
                        <a14:foregroundMark x1="67656" y1="84844" x2="68594" y2="98750"/>
                        <a14:foregroundMark x1="42031" y1="38750" x2="40469" y2="37656"/>
                        <a14:foregroundMark x1="40781" y1="38281" x2="45781" y2="40469"/>
                        <a14:foregroundMark x1="42188" y1="42344" x2="42188" y2="42344"/>
                        <a14:foregroundMark x1="57031" y1="33281" x2="57031" y2="33281"/>
                        <a14:foregroundMark x1="57344" y1="36250" x2="57344" y2="36250"/>
                        <a14:foregroundMark x1="57344" y1="35625" x2="56875" y2="32344"/>
                        <a14:foregroundMark x1="57031" y1="37031" x2="60781" y2="36563"/>
                        <a14:foregroundMark x1="20000" y1="38281" x2="31250" y2="25938"/>
                        <a14:foregroundMark x1="31250" y1="25938" x2="45625" y2="18281"/>
                        <a14:foregroundMark x1="45625" y1="18281" x2="61719" y2="20000"/>
                        <a14:foregroundMark x1="61719" y1="20000" x2="66094" y2="24688"/>
                        <a14:foregroundMark x1="23750" y1="32500" x2="35469" y2="20781"/>
                        <a14:foregroundMark x1="35469" y1="20781" x2="41250" y2="19531"/>
                        <a14:foregroundMark x1="21250" y1="38125" x2="23750" y2="37813"/>
                        <a14:foregroundMark x1="24219" y1="40156" x2="24219" y2="40156"/>
                        <a14:foregroundMark x1="26563" y1="42969" x2="27969" y2="46875"/>
                        <a14:foregroundMark x1="27656" y1="48125" x2="41250" y2="56719"/>
                        <a14:foregroundMark x1="41250" y1="56719" x2="36406" y2="72969"/>
                        <a14:foregroundMark x1="36406" y1="72969" x2="41875" y2="89063"/>
                        <a14:foregroundMark x1="41875" y1="89063" x2="41094" y2="98438"/>
                        <a14:foregroundMark x1="40469" y1="91250" x2="40469" y2="99844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416598" y="2209453"/>
            <a:ext cx="2169197" cy="216919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92699537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0" grpId="0" animBg="1"/>
      <p:bldP spid="21" grpId="0" animBg="1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/>
          <p:cNvSpPr/>
          <p:nvPr/>
        </p:nvSpPr>
        <p:spPr>
          <a:xfrm>
            <a:off x="629292" y="0"/>
            <a:ext cx="7467600" cy="53340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79216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3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629292" y="0"/>
            <a:ext cx="7600308" cy="53340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79216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CHỦ ĐỀ 1: RÈN LUYỆN THÓI QUEN</a:t>
            </a:r>
          </a:p>
        </p:txBody>
      </p:sp>
      <p:grpSp>
        <p:nvGrpSpPr>
          <p:cNvPr id="7" name="Group 53">
            <a:extLst>
              <a:ext uri="{FF2B5EF4-FFF2-40B4-BE49-F238E27FC236}">
                <a16:creationId xmlns:a16="http://schemas.microsoft.com/office/drawing/2014/main" id="{BCEB8BB1-A39A-454B-A3DD-8563947EF052}"/>
              </a:ext>
            </a:extLst>
          </p:cNvPr>
          <p:cNvGrpSpPr>
            <a:grpSpLocks/>
          </p:cNvGrpSpPr>
          <p:nvPr/>
        </p:nvGrpSpPr>
        <p:grpSpPr bwMode="auto">
          <a:xfrm>
            <a:off x="186483" y="526523"/>
            <a:ext cx="381000" cy="381000"/>
            <a:chOff x="2078" y="1680"/>
            <a:chExt cx="1615" cy="1615"/>
          </a:xfrm>
        </p:grpSpPr>
        <p:sp>
          <p:nvSpPr>
            <p:cNvPr id="8" name="Oval 54">
              <a:extLst>
                <a:ext uri="{FF2B5EF4-FFF2-40B4-BE49-F238E27FC236}">
                  <a16:creationId xmlns:a16="http://schemas.microsoft.com/office/drawing/2014/main" id="{1E62E0A5-4DB8-4829-A654-3A93205D6D72}"/>
                </a:ext>
              </a:extLst>
            </p:cNvPr>
            <p:cNvSpPr>
              <a:spLocks noChangeArrowheads="1"/>
            </p:cNvSpPr>
            <p:nvPr/>
          </p:nvSpPr>
          <p:spPr bwMode="gray">
            <a:xfrm>
              <a:off x="2078" y="1680"/>
              <a:ext cx="1615" cy="1615"/>
            </a:xfrm>
            <a:prstGeom prst="ellipse">
              <a:avLst/>
            </a:prstGeom>
            <a:gradFill rotWithShape="1">
              <a:gsLst>
                <a:gs pos="0">
                  <a:srgbClr val="767676"/>
                </a:gs>
                <a:gs pos="50000">
                  <a:srgbClr val="FFFFFF"/>
                </a:gs>
                <a:gs pos="100000">
                  <a:srgbClr val="767676"/>
                </a:gs>
              </a:gsLst>
              <a:lin ang="5400000" scaled="1"/>
            </a:gradFill>
            <a:ln w="57150" algn="ctr">
              <a:noFill/>
              <a:round/>
              <a:headEnd/>
              <a:tailEnd/>
            </a:ln>
            <a:effectLst/>
          </p:spPr>
          <p:txBody>
            <a:bodyPr wrap="none" anchor="ctr"/>
            <a:lstStyle/>
            <a:p>
              <a:pPr marL="0" marR="0" lvl="0" indent="0" algn="l" defTabSz="67921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vi-VN" sz="13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+mn-cs"/>
              </a:endParaRPr>
            </a:p>
          </p:txBody>
        </p:sp>
        <p:sp>
          <p:nvSpPr>
            <p:cNvPr id="9" name="Oval 55">
              <a:extLst>
                <a:ext uri="{FF2B5EF4-FFF2-40B4-BE49-F238E27FC236}">
                  <a16:creationId xmlns:a16="http://schemas.microsoft.com/office/drawing/2014/main" id="{A8021866-3A0A-4CCF-880C-1AA3163BC83B}"/>
                </a:ext>
              </a:extLst>
            </p:cNvPr>
            <p:cNvSpPr>
              <a:spLocks noChangeArrowheads="1"/>
            </p:cNvSpPr>
            <p:nvPr/>
          </p:nvSpPr>
          <p:spPr bwMode="gray">
            <a:xfrm>
              <a:off x="2170" y="1771"/>
              <a:ext cx="1430" cy="1430"/>
            </a:xfrm>
            <a:prstGeom prst="ellipse">
              <a:avLst/>
            </a:prstGeom>
            <a:gradFill rotWithShape="1">
              <a:gsLst>
                <a:gs pos="0">
                  <a:srgbClr val="A2A2A2"/>
                </a:gs>
                <a:gs pos="50000">
                  <a:srgbClr val="FFFFFF"/>
                </a:gs>
                <a:gs pos="100000">
                  <a:srgbClr val="A2A2A2"/>
                </a:gs>
              </a:gsLst>
              <a:lin ang="0" scaled="1"/>
            </a:gradFill>
            <a:ln w="9525" algn="ctr">
              <a:noFill/>
              <a:round/>
              <a:headEnd/>
              <a:tailEnd/>
            </a:ln>
            <a:effectLst/>
          </p:spPr>
          <p:txBody>
            <a:bodyPr wrap="none" anchor="ctr"/>
            <a:lstStyle/>
            <a:p>
              <a:pPr marL="0" marR="0" lvl="0" indent="0" algn="l" defTabSz="67921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vi-VN" sz="13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+mn-cs"/>
              </a:endParaRPr>
            </a:p>
          </p:txBody>
        </p:sp>
        <p:sp>
          <p:nvSpPr>
            <p:cNvPr id="12" name="Oval 56">
              <a:extLst>
                <a:ext uri="{FF2B5EF4-FFF2-40B4-BE49-F238E27FC236}">
                  <a16:creationId xmlns:a16="http://schemas.microsoft.com/office/drawing/2014/main" id="{7BDE6986-652F-4204-965A-758372D4D473}"/>
                </a:ext>
              </a:extLst>
            </p:cNvPr>
            <p:cNvSpPr>
              <a:spLocks noChangeArrowheads="1"/>
            </p:cNvSpPr>
            <p:nvPr/>
          </p:nvSpPr>
          <p:spPr bwMode="gray">
            <a:xfrm>
              <a:off x="2253" y="1855"/>
              <a:ext cx="1265" cy="1265"/>
            </a:xfrm>
            <a:prstGeom prst="ellipse">
              <a:avLst/>
            </a:prstGeom>
            <a:gradFill rotWithShape="1">
              <a:gsLst>
                <a:gs pos="0">
                  <a:schemeClr val="hlink">
                    <a:gamma/>
                    <a:tint val="0"/>
                    <a:invGamma/>
                  </a:schemeClr>
                </a:gs>
                <a:gs pos="50000">
                  <a:schemeClr val="hlink"/>
                </a:gs>
                <a:gs pos="100000">
                  <a:schemeClr val="hlink">
                    <a:gamma/>
                    <a:tint val="0"/>
                    <a:invGamma/>
                  </a:schemeClr>
                </a:gs>
              </a:gsLst>
              <a:lin ang="2700000" scaled="1"/>
            </a:gra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38100" algn="ctr">
                  <a:solidFill>
                    <a:schemeClr val="bg1"/>
                  </a:solidFill>
                  <a:round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109250" dir="3267739" algn="ctr" rotWithShape="0">
                      <a:srgbClr val="808080">
                        <a:alpha val="50000"/>
                      </a:srgbClr>
                    </a:outerShdw>
                  </a:effectLst>
                </a14:hiddenEffects>
              </a:ext>
            </a:extLst>
          </p:spPr>
          <p:txBody>
            <a:bodyPr wrap="none" anchor="ctr">
              <a:spAutoFit/>
            </a:bodyPr>
            <a:lstStyle/>
            <a:p>
              <a:pPr marL="0" marR="0" lvl="0" indent="0" algn="l" defTabSz="67921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3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3" name="Oval 57">
              <a:extLst>
                <a:ext uri="{FF2B5EF4-FFF2-40B4-BE49-F238E27FC236}">
                  <a16:creationId xmlns:a16="http://schemas.microsoft.com/office/drawing/2014/main" id="{36392016-80B9-4E53-B9D7-600A6E5DFB66}"/>
                </a:ext>
              </a:extLst>
            </p:cNvPr>
            <p:cNvSpPr>
              <a:spLocks noChangeArrowheads="1"/>
            </p:cNvSpPr>
            <p:nvPr/>
          </p:nvSpPr>
          <p:spPr bwMode="gray">
            <a:xfrm>
              <a:off x="2254" y="1856"/>
              <a:ext cx="1262" cy="1264"/>
            </a:xfrm>
            <a:prstGeom prst="ellipse">
              <a:avLst/>
            </a:prstGeom>
            <a:gradFill rotWithShape="1">
              <a:gsLst>
                <a:gs pos="0">
                  <a:srgbClr val="000000"/>
                </a:gs>
                <a:gs pos="100000">
                  <a:srgbClr val="FFCC00"/>
                </a:gs>
              </a:gsLst>
              <a:lin ang="2700000" scaled="1"/>
            </a:gradFill>
            <a:ln w="38100" algn="ctr">
              <a:noFill/>
              <a:round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pPr marL="0" marR="0" lvl="0" indent="0" algn="l" defTabSz="67921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vi-VN" sz="13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+mn-cs"/>
              </a:endParaRPr>
            </a:p>
          </p:txBody>
        </p:sp>
        <p:sp>
          <p:nvSpPr>
            <p:cNvPr id="14" name="Oval 58">
              <a:extLst>
                <a:ext uri="{FF2B5EF4-FFF2-40B4-BE49-F238E27FC236}">
                  <a16:creationId xmlns:a16="http://schemas.microsoft.com/office/drawing/2014/main" id="{1F87BEEC-8D76-40C0-9899-CEED6EE81730}"/>
                </a:ext>
              </a:extLst>
            </p:cNvPr>
            <p:cNvSpPr>
              <a:spLocks noChangeArrowheads="1"/>
            </p:cNvSpPr>
            <p:nvPr/>
          </p:nvSpPr>
          <p:spPr bwMode="gray">
            <a:xfrm>
              <a:off x="2334" y="1936"/>
              <a:ext cx="1097" cy="1104"/>
            </a:xfrm>
            <a:prstGeom prst="ellipse">
              <a:avLst/>
            </a:prstGeom>
            <a:gradFill rotWithShape="1">
              <a:gsLst>
                <a:gs pos="0">
                  <a:schemeClr val="hlink">
                    <a:gamma/>
                    <a:shade val="54118"/>
                    <a:invGamma/>
                  </a:schemeClr>
                </a:gs>
                <a:gs pos="50000">
                  <a:schemeClr val="hlink"/>
                </a:gs>
                <a:gs pos="100000">
                  <a:schemeClr val="hlink">
                    <a:gamma/>
                    <a:shade val="54118"/>
                    <a:invGamma/>
                  </a:schemeClr>
                </a:gs>
              </a:gsLst>
              <a:lin ang="18900000" scaled="1"/>
            </a:gra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38100" algn="ctr">
                  <a:solidFill>
                    <a:schemeClr val="bg1"/>
                  </a:solidFill>
                  <a:round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109250" dir="3267739" algn="ctr" rotWithShape="0">
                      <a:srgbClr val="808080">
                        <a:alpha val="50000"/>
                      </a:srgbClr>
                    </a:outerShdw>
                  </a:effectLst>
                </a14:hiddenEffects>
              </a:ext>
            </a:extLst>
          </p:spPr>
          <p:txBody>
            <a:bodyPr anchor="ctr">
              <a:spAutoFit/>
            </a:bodyPr>
            <a:lstStyle/>
            <a:p>
              <a:pPr marL="0" marR="0" lvl="0" indent="0" algn="l" defTabSz="67921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3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5" name="Oval 59">
              <a:extLst>
                <a:ext uri="{FF2B5EF4-FFF2-40B4-BE49-F238E27FC236}">
                  <a16:creationId xmlns:a16="http://schemas.microsoft.com/office/drawing/2014/main" id="{F5C82130-0D0E-49F8-830B-9FD5973C9692}"/>
                </a:ext>
              </a:extLst>
            </p:cNvPr>
            <p:cNvSpPr>
              <a:spLocks noChangeArrowheads="1"/>
            </p:cNvSpPr>
            <p:nvPr/>
          </p:nvSpPr>
          <p:spPr bwMode="gray">
            <a:xfrm>
              <a:off x="2337" y="1939"/>
              <a:ext cx="1096" cy="1098"/>
            </a:xfrm>
            <a:prstGeom prst="ellipse">
              <a:avLst/>
            </a:prstGeom>
            <a:gradFill rotWithShape="1">
              <a:gsLst>
                <a:gs pos="0">
                  <a:srgbClr val="FFCC00"/>
                </a:gs>
                <a:gs pos="100000">
                  <a:srgbClr val="7C6300"/>
                </a:gs>
              </a:gsLst>
              <a:lin ang="2700000" scaled="1"/>
            </a:gradFill>
            <a:ln w="38100" algn="ctr">
              <a:noFill/>
              <a:round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pPr marL="0" marR="0" lvl="0" indent="0" algn="l" defTabSz="67921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vi-VN" sz="13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+mn-cs"/>
              </a:endParaRPr>
            </a:p>
          </p:txBody>
        </p:sp>
      </p:grpSp>
      <p:sp>
        <p:nvSpPr>
          <p:cNvPr id="16" name="Text Box 9">
            <a:extLst>
              <a:ext uri="{FF2B5EF4-FFF2-40B4-BE49-F238E27FC236}">
                <a16:creationId xmlns:a16="http://schemas.microsoft.com/office/drawing/2014/main" id="{9BA09A46-2BD9-4955-A1AD-8377E43D6D8A}"/>
              </a:ext>
            </a:extLst>
          </p:cNvPr>
          <p:cNvSpPr txBox="1">
            <a:spLocks noChangeArrowheads="1"/>
          </p:cNvSpPr>
          <p:nvPr/>
        </p:nvSpPr>
        <p:spPr bwMode="gray">
          <a:xfrm>
            <a:off x="229856" y="547209"/>
            <a:ext cx="368531" cy="3381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3200"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>
              <a:defRPr sz="2800"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>
              <a:defRPr sz="2400"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eaLnBrk="0" hangingPunct="0"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eaLnBrk="0" hangingPunct="0"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eaLnBrk="0" hangingPunct="0"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eaLnBrk="0" hangingPunct="0"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 marL="0" marR="0" lvl="0" indent="0" algn="l" defTabSz="679216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altLang="en-US" sz="1600" b="1" dirty="0">
                <a:solidFill>
                  <a:srgbClr val="FF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5</a:t>
            </a:r>
            <a:endParaRPr kumimoji="0" lang="en-US" altLang="en-US" sz="1600" b="1" i="0" u="none" strike="noStrike" kern="1200" cap="none" spc="0" normalizeH="0" baseline="0" noProof="0" dirty="0">
              <a:ln>
                <a:noFill/>
              </a:ln>
              <a:solidFill>
                <a:srgbClr val="FF0066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uLnTx/>
              <a:uFillTx/>
              <a:latin typeface="Times New Roman" pitchFamily="18" charset="0"/>
              <a:ea typeface="+mn-ea"/>
              <a:cs typeface="Times New Roman" pitchFamily="18" charset="0"/>
            </a:endParaRPr>
          </a:p>
        </p:txBody>
      </p:sp>
      <p:sp>
        <p:nvSpPr>
          <p:cNvPr id="17" name="AutoShape 52">
            <a:hlinkClick r:id="" action="ppaction://noaction"/>
            <a:extLst>
              <a:ext uri="{FF2B5EF4-FFF2-40B4-BE49-F238E27FC236}">
                <a16:creationId xmlns:a16="http://schemas.microsoft.com/office/drawing/2014/main" id="{22F82590-A6EC-40F2-B40B-E1BE91495329}"/>
              </a:ext>
            </a:extLst>
          </p:cNvPr>
          <p:cNvSpPr>
            <a:spLocks noChangeArrowheads="1"/>
          </p:cNvSpPr>
          <p:nvPr/>
        </p:nvSpPr>
        <p:spPr bwMode="gray">
          <a:xfrm>
            <a:off x="629291" y="484454"/>
            <a:ext cx="6076309" cy="465137"/>
          </a:xfrm>
          <a:prstGeom prst="roundRect">
            <a:avLst>
              <a:gd name="adj" fmla="val 50000"/>
            </a:avLst>
          </a:prstGeom>
          <a:ln>
            <a:headEnd/>
            <a:tailEnd/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wrap="none" anchor="ctr"/>
          <a:lstStyle/>
          <a:p>
            <a:pPr marL="457200" marR="0" lvl="0" indent="0" algn="r" defTabSz="679216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900"/>
              </a:spcAft>
              <a:buClrTx/>
              <a:buSzTx/>
              <a:buFontTx/>
              <a:buNone/>
              <a:tabLst>
                <a:tab pos="586105" algn="l"/>
              </a:tabLst>
              <a:defRPr/>
            </a:pPr>
            <a:r>
              <a:rPr lang="en-US" sz="1800" b="1" dirty="0" err="1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Rèn</a:t>
            </a:r>
            <a:r>
              <a:rPr lang="en-US" sz="1800" b="1" dirty="0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1800" b="1" dirty="0" err="1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luyện</a:t>
            </a:r>
            <a:r>
              <a:rPr lang="en-US" sz="1800" b="1" dirty="0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1800" b="1" dirty="0" err="1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thói</a:t>
            </a:r>
            <a:r>
              <a:rPr lang="en-US" sz="1800" b="1" dirty="0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1800" b="1" dirty="0" err="1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quen</a:t>
            </a:r>
            <a:r>
              <a:rPr lang="en-US" sz="1800" b="1" dirty="0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1800" b="1" dirty="0" err="1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ngăn</a:t>
            </a:r>
            <a:r>
              <a:rPr lang="en-US" sz="1800" b="1" dirty="0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1800" b="1" dirty="0" err="1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nắp</a:t>
            </a:r>
            <a:r>
              <a:rPr lang="en-US" sz="1800" b="1" dirty="0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, </a:t>
            </a:r>
            <a:r>
              <a:rPr lang="en-US" sz="1800" b="1" dirty="0" err="1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gọn</a:t>
            </a:r>
            <a:r>
              <a:rPr lang="en-US" sz="1800" b="1" dirty="0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1800" b="1" dirty="0" err="1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gàng</a:t>
            </a:r>
            <a:r>
              <a:rPr lang="en-US" sz="1800" b="1" dirty="0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, </a:t>
            </a:r>
            <a:r>
              <a:rPr lang="en-US" sz="1800" b="1" dirty="0" err="1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sạch</a:t>
            </a:r>
            <a:r>
              <a:rPr lang="en-US" sz="1800" b="1" dirty="0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1800" b="1" dirty="0" err="1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sẽ</a:t>
            </a:r>
            <a:r>
              <a:rPr lang="en-US" sz="1800" b="1" dirty="0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1800" b="1" dirty="0" err="1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tại</a:t>
            </a:r>
            <a:r>
              <a:rPr lang="en-US" sz="1800" b="1" dirty="0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1800" b="1" dirty="0" err="1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trường</a:t>
            </a: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sp>
        <p:nvSpPr>
          <p:cNvPr id="21" name="Rectangle 20">
            <a:extLst>
              <a:ext uri="{FF2B5EF4-FFF2-40B4-BE49-F238E27FC236}">
                <a16:creationId xmlns:a16="http://schemas.microsoft.com/office/drawing/2014/main" id="{A546B184-D956-4040-A025-EDC297969100}"/>
              </a:ext>
            </a:extLst>
          </p:cNvPr>
          <p:cNvSpPr/>
          <p:nvPr/>
        </p:nvSpPr>
        <p:spPr>
          <a:xfrm>
            <a:off x="2083442" y="1434045"/>
            <a:ext cx="6019800" cy="707886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style>
          <a:lnRef idx="3">
            <a:schemeClr val="lt1"/>
          </a:lnRef>
          <a:fillRef idx="1">
            <a:schemeClr val="accent4"/>
          </a:fillRef>
          <a:effectRef idx="1">
            <a:schemeClr val="accent4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pPr algn="ctr"/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Đưa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ra 1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cách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thể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hiện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sự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ngăn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nắp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gọn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gàng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sạch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sẽ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khi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ở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trường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   </a:t>
            </a:r>
          </a:p>
        </p:txBody>
      </p:sp>
      <p:pic>
        <p:nvPicPr>
          <p:cNvPr id="19" name="Picture 18">
            <a:extLst>
              <a:ext uri="{FF2B5EF4-FFF2-40B4-BE49-F238E27FC236}">
                <a16:creationId xmlns:a16="http://schemas.microsoft.com/office/drawing/2014/main" id="{8B6FAB91-2D96-48DC-B0DA-3FFCB716E6E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76200" y="2286000"/>
            <a:ext cx="1600200" cy="1600200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22" name="Cloud Callout 1">
            <a:extLst>
              <a:ext uri="{FF2B5EF4-FFF2-40B4-BE49-F238E27FC236}">
                <a16:creationId xmlns:a16="http://schemas.microsoft.com/office/drawing/2014/main" id="{97C5E377-4212-4471-AB2B-420E6431AD66}"/>
              </a:ext>
            </a:extLst>
          </p:cNvPr>
          <p:cNvSpPr/>
          <p:nvPr/>
        </p:nvSpPr>
        <p:spPr>
          <a:xfrm>
            <a:off x="414775" y="1129938"/>
            <a:ext cx="1490225" cy="1099393"/>
          </a:xfrm>
          <a:prstGeom prst="cloudCallout">
            <a:avLst>
              <a:gd name="adj1" fmla="val -36782"/>
              <a:gd name="adj2" fmla="val 67803"/>
            </a:avLst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679216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Chia </a:t>
            </a:r>
            <a:r>
              <a:rPr kumimoji="0" lang="en-US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sẻ</a:t>
            </a: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cặp</a:t>
            </a: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đôi</a:t>
            </a: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imes New Roman" pitchFamily="18" charset="0"/>
              <a:ea typeface="+mn-ea"/>
              <a:cs typeface="Times New Roman" pitchFamily="18" charset="0"/>
            </a:endParaRPr>
          </a:p>
        </p:txBody>
      </p:sp>
      <p:sp>
        <p:nvSpPr>
          <p:cNvPr id="23" name="Rectangle 22">
            <a:extLst>
              <a:ext uri="{FF2B5EF4-FFF2-40B4-BE49-F238E27FC236}">
                <a16:creationId xmlns:a16="http://schemas.microsoft.com/office/drawing/2014/main" id="{F1C73750-B629-4903-88EE-BB57B32C555F}"/>
              </a:ext>
            </a:extLst>
          </p:cNvPr>
          <p:cNvSpPr/>
          <p:nvPr/>
        </p:nvSpPr>
        <p:spPr>
          <a:xfrm>
            <a:off x="2083442" y="2626385"/>
            <a:ext cx="6019800" cy="1015663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style>
          <a:lnRef idx="3">
            <a:schemeClr val="lt1"/>
          </a:lnRef>
          <a:fillRef idx="1">
            <a:schemeClr val="accent4"/>
          </a:fillRef>
          <a:effectRef idx="1">
            <a:schemeClr val="accent4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+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Kê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bàn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ghế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ngay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ngắn</a:t>
            </a:r>
            <a:endParaRPr lang="en-US" sz="2000" dirty="0">
              <a:solidFill>
                <a:schemeClr val="tx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+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Xếp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sách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vở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gọn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0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gàng</a:t>
            </a:r>
            <a:r>
              <a:rPr lang="en-US" sz="2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,…</a:t>
            </a:r>
          </a:p>
          <a:p>
            <a:pPr algn="ctr"/>
            <a:endParaRPr lang="en-US" sz="2000" dirty="0">
              <a:solidFill>
                <a:schemeClr val="tx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68062449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3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04800" y="2178482"/>
            <a:ext cx="7543800" cy="2120563"/>
          </a:xfrm>
          <a:prstGeom prst="rect">
            <a:avLst/>
          </a:prstGeom>
        </p:spPr>
      </p:pic>
      <p:sp>
        <p:nvSpPr>
          <p:cNvPr id="5" name="Rectangle 4"/>
          <p:cNvSpPr/>
          <p:nvPr/>
        </p:nvSpPr>
        <p:spPr>
          <a:xfrm>
            <a:off x="1833066" y="261016"/>
            <a:ext cx="4563468" cy="500984"/>
          </a:xfrm>
          <a:prstGeom prst="rect">
            <a:avLst/>
          </a:prstGeom>
          <a:solidFill>
            <a:srgbClr val="FFFFFF"/>
          </a:solidFill>
        </p:spPr>
        <p:txBody>
          <a:bodyPr wrap="none" lIns="0" tIns="0" rIns="0" bIns="0">
            <a:noAutofit/>
          </a:bodyPr>
          <a:lstStyle/>
          <a:p>
            <a:pPr algn="ctr"/>
            <a:r>
              <a:rPr lang="vi" sz="2195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THỰC HIỆN CÁC VIỆC LÀM SAU</a:t>
            </a:r>
          </a:p>
        </p:txBody>
      </p:sp>
      <p:sp>
        <p:nvSpPr>
          <p:cNvPr id="6" name="Rectangle 5"/>
          <p:cNvSpPr/>
          <p:nvPr/>
        </p:nvSpPr>
        <p:spPr>
          <a:xfrm>
            <a:off x="3307531" y="1773754"/>
            <a:ext cx="1232187" cy="685230"/>
          </a:xfrm>
          <a:prstGeom prst="rect">
            <a:avLst/>
          </a:prstGeom>
          <a:solidFill>
            <a:srgbClr val="FFFFFF"/>
          </a:solidFill>
        </p:spPr>
        <p:txBody>
          <a:bodyPr lIns="0" tIns="0" rIns="0" bIns="0">
            <a:noAutofit/>
          </a:bodyPr>
          <a:lstStyle/>
          <a:p>
            <a:pPr algn="ctr">
              <a:lnSpc>
                <a:spcPct val="108000"/>
              </a:lnSpc>
            </a:pPr>
            <a:r>
              <a:rPr lang="vi" sz="1197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XẾP</a:t>
            </a:r>
            <a:r>
              <a:rPr lang="en-US" sz="1197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SÁCH</a:t>
            </a:r>
            <a:r>
              <a:rPr lang="vi" sz="1197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VỞ NGĂN NẮP SAU MỖI LẦN SỬ DỤNG</a:t>
            </a:r>
          </a:p>
        </p:txBody>
      </p:sp>
      <p:sp>
        <p:nvSpPr>
          <p:cNvPr id="7" name="Rectangle 6"/>
          <p:cNvSpPr/>
          <p:nvPr/>
        </p:nvSpPr>
        <p:spPr>
          <a:xfrm>
            <a:off x="457200" y="2438400"/>
            <a:ext cx="1066800" cy="868401"/>
          </a:xfrm>
          <a:prstGeom prst="rect">
            <a:avLst/>
          </a:prstGeom>
          <a:solidFill>
            <a:srgbClr val="FFFFFF"/>
          </a:solidFill>
        </p:spPr>
        <p:txBody>
          <a:bodyPr lIns="0" tIns="0" rIns="0" bIns="0">
            <a:noAutofit/>
          </a:bodyPr>
          <a:lstStyle/>
          <a:p>
            <a:pPr algn="ctr">
              <a:lnSpc>
                <a:spcPct val="108000"/>
              </a:lnSpc>
            </a:pPr>
            <a:r>
              <a:rPr lang="vi" sz="1197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KÊ BÀN GHẾ NGAY NGẮN, THẲNG HÀNG</a:t>
            </a:r>
          </a:p>
        </p:txBody>
      </p:sp>
      <p:sp>
        <p:nvSpPr>
          <p:cNvPr id="9" name="Rectangle 8"/>
          <p:cNvSpPr/>
          <p:nvPr/>
        </p:nvSpPr>
        <p:spPr>
          <a:xfrm>
            <a:off x="1770337" y="2054255"/>
            <a:ext cx="1384251" cy="768289"/>
          </a:xfrm>
          <a:prstGeom prst="rect">
            <a:avLst/>
          </a:prstGeom>
          <a:solidFill>
            <a:srgbClr val="FFFFFF"/>
          </a:solidFill>
        </p:spPr>
        <p:txBody>
          <a:bodyPr lIns="0" tIns="0" rIns="0" bIns="0">
            <a:noAutofit/>
          </a:bodyPr>
          <a:lstStyle/>
          <a:p>
            <a:pPr algn="ctr">
              <a:lnSpc>
                <a:spcPct val="108000"/>
              </a:lnSpc>
            </a:pPr>
            <a:r>
              <a:rPr lang="vi" sz="1197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ĐẶT SÁCH VỞ</a:t>
            </a:r>
            <a:r>
              <a:rPr lang="en-US" sz="1197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,</a:t>
            </a:r>
            <a:r>
              <a:rPr lang="vi" sz="1197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HỘP BÚT NGAY NGẮN</a:t>
            </a:r>
            <a:r>
              <a:rPr lang="en-US" sz="1197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vi" sz="1197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GỌN GÀNG TRÊN BÀN</a:t>
            </a:r>
          </a:p>
        </p:txBody>
      </p:sp>
      <p:sp>
        <p:nvSpPr>
          <p:cNvPr id="11" name="Rectangle 10"/>
          <p:cNvSpPr/>
          <p:nvPr/>
        </p:nvSpPr>
        <p:spPr>
          <a:xfrm>
            <a:off x="5932720" y="1256383"/>
            <a:ext cx="1395468" cy="914400"/>
          </a:xfrm>
          <a:prstGeom prst="rect">
            <a:avLst/>
          </a:prstGeom>
          <a:solidFill>
            <a:srgbClr val="FFFFFF"/>
          </a:solidFill>
        </p:spPr>
        <p:txBody>
          <a:bodyPr lIns="0" tIns="0" rIns="0" bIns="0">
            <a:noAutofit/>
          </a:bodyPr>
          <a:lstStyle/>
          <a:p>
            <a:pPr algn="ctr">
              <a:lnSpc>
                <a:spcPct val="108000"/>
              </a:lnSpc>
            </a:pPr>
            <a:r>
              <a:rPr lang="vi" sz="1197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GIỮ LỚP HỌC, SÂN TRƯỜNG SẠCH SẼ</a:t>
            </a:r>
          </a:p>
        </p:txBody>
      </p:sp>
      <p:sp>
        <p:nvSpPr>
          <p:cNvPr id="12" name="Rectangle 11"/>
          <p:cNvSpPr/>
          <p:nvPr/>
        </p:nvSpPr>
        <p:spPr>
          <a:xfrm>
            <a:off x="4620125" y="1371600"/>
            <a:ext cx="1232187" cy="914400"/>
          </a:xfrm>
          <a:prstGeom prst="rect">
            <a:avLst/>
          </a:prstGeom>
          <a:solidFill>
            <a:srgbClr val="FFFFFF"/>
          </a:solidFill>
        </p:spPr>
        <p:txBody>
          <a:bodyPr lIns="0" tIns="0" rIns="0" bIns="0">
            <a:noAutofit/>
          </a:bodyPr>
          <a:lstStyle/>
          <a:p>
            <a:pPr indent="8447" algn="ctr">
              <a:lnSpc>
                <a:spcPct val="107000"/>
              </a:lnSpc>
            </a:pPr>
            <a:r>
              <a:rPr lang="vi" sz="1197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XẾP CHĂN GỐI GỌN GÀNG ĐỂ ĐÚNG NƠI QUY ĐỊNH (BÁN TRÚ)</a:t>
            </a: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252693" y="647429"/>
            <a:ext cx="5976907" cy="3924571"/>
          </a:xfrm>
          <a:prstGeom prst="rect">
            <a:avLst/>
          </a:prstGeom>
        </p:spPr>
      </p:pic>
      <p:sp>
        <p:nvSpPr>
          <p:cNvPr id="5" name="Rectangle 4"/>
          <p:cNvSpPr/>
          <p:nvPr/>
        </p:nvSpPr>
        <p:spPr>
          <a:xfrm>
            <a:off x="1450239" y="132678"/>
            <a:ext cx="5329122" cy="541291"/>
          </a:xfrm>
          <a:prstGeom prst="rect">
            <a:avLst/>
          </a:prstGeom>
          <a:solidFill>
            <a:srgbClr val="FFFFFF"/>
          </a:solidFill>
        </p:spPr>
        <p:txBody>
          <a:bodyPr lIns="0" tIns="0" rIns="0" bIns="0">
            <a:noAutofit/>
          </a:bodyPr>
          <a:lstStyle/>
          <a:p>
            <a:pPr algn="ctr"/>
            <a:r>
              <a:rPr lang="vi" sz="1929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TRÒ CHƠI SẮP XẾP GÓC HỌC TẬP CỦA EM</a:t>
            </a:r>
          </a:p>
        </p:txBody>
      </p:sp>
      <p:sp>
        <p:nvSpPr>
          <p:cNvPr id="7" name="Rectangle 6"/>
          <p:cNvSpPr/>
          <p:nvPr/>
        </p:nvSpPr>
        <p:spPr>
          <a:xfrm>
            <a:off x="2971800" y="1074674"/>
            <a:ext cx="4800600" cy="2125726"/>
          </a:xfrm>
          <a:prstGeom prst="rect">
            <a:avLst/>
          </a:prstGeom>
          <a:solidFill>
            <a:srgbClr val="FFFFFF"/>
          </a:solidFill>
        </p:spPr>
        <p:txBody>
          <a:bodyPr lIns="0" tIns="0" rIns="0" bIns="0">
            <a:noAutofit/>
          </a:bodyPr>
          <a:lstStyle/>
          <a:p>
            <a:pPr indent="76021"/>
            <a:r>
              <a:rPr lang="vi" sz="2800" u="sng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LUẬT CHƠI</a:t>
            </a:r>
            <a:r>
              <a:rPr lang="vi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</a:p>
          <a:p>
            <a:pPr indent="76021"/>
            <a:r>
              <a:rPr lang="vi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vi" sz="24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TRONG VÒNG 5 PHÚT MỖI TỔ SẼ SẮP XẾP GÓC HỌC TẬP CỦA TỔ MÌNH CHO GỌN GÀNG, HỢP LÝ, KHOA HỌC</a:t>
            </a:r>
          </a:p>
        </p:txBody>
      </p:sp>
      <p:pic>
        <p:nvPicPr>
          <p:cNvPr id="8" name="Picture 2" descr="Bài viết đoạn văn về lớp học bằng tiếng Anh - Step Up English">
            <a:extLst>
              <a:ext uri="{FF2B5EF4-FFF2-40B4-BE49-F238E27FC236}">
                <a16:creationId xmlns:a16="http://schemas.microsoft.com/office/drawing/2014/main" id="{3059D01E-F1A5-65AB-AAAC-496857DD5AA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80244" y="1447800"/>
            <a:ext cx="2077092" cy="1905000"/>
          </a:xfrm>
          <a:prstGeom prst="rect">
            <a:avLst/>
          </a:prstGeom>
          <a:solidFill>
            <a:srgbClr val="FFFFFF">
              <a:shade val="85000"/>
            </a:srgbClr>
          </a:solidFill>
          <a:ln w="190500" cap="rnd">
            <a:solidFill>
              <a:srgbClr val="FFFFFF"/>
            </a:solidFill>
          </a:ln>
          <a:effectLst>
            <a:outerShdw blurRad="36195" dist="12700" dir="11400000" algn="tl" rotWithShape="0">
              <a:srgbClr val="000000">
                <a:alpha val="33000"/>
              </a:srgbClr>
            </a:outerShdw>
          </a:effectLst>
          <a:scene3d>
            <a:camera prst="perspectiveContrastingLeftFacing">
              <a:rot lat="540000" lon="2100000" rev="0"/>
            </a:camera>
            <a:lightRig rig="soft" dir="t"/>
          </a:scene3d>
          <a:sp3d contourW="12700" prstMaterial="matte">
            <a:bevelT w="63500" h="50800"/>
            <a:contourClr>
              <a:srgbClr val="C0C0C0"/>
            </a:contourClr>
          </a:sp3d>
        </p:spPr>
      </p:pic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114800" y="1066800"/>
            <a:ext cx="3973522" cy="2996444"/>
          </a:xfrm>
          <a:prstGeom prst="rect">
            <a:avLst/>
          </a:prstGeom>
        </p:spPr>
      </p:pic>
      <p:sp>
        <p:nvSpPr>
          <p:cNvPr id="6" name="Rectangle 5"/>
          <p:cNvSpPr/>
          <p:nvPr/>
        </p:nvSpPr>
        <p:spPr>
          <a:xfrm>
            <a:off x="2743200" y="152400"/>
            <a:ext cx="3429000" cy="645606"/>
          </a:xfrm>
          <a:prstGeom prst="rect">
            <a:avLst/>
          </a:prstGeom>
          <a:solidFill>
            <a:srgbClr val="FFFFFF"/>
          </a:solidFill>
        </p:spPr>
        <p:txBody>
          <a:bodyPr wrap="none" lIns="0" tIns="0" rIns="0" bIns="0">
            <a:noAutofit/>
          </a:bodyPr>
          <a:lstStyle/>
          <a:p>
            <a:pPr algn="ctr"/>
            <a:r>
              <a:rPr lang="vi" sz="4400" b="1" dirty="0">
                <a:solidFill>
                  <a:srgbClr val="FF0000"/>
                </a:solidFill>
                <a:latin typeface="Calibri"/>
              </a:rPr>
              <a:t>GÓC </a:t>
            </a:r>
            <a:r>
              <a:rPr lang="en-US" sz="4400" b="1" dirty="0">
                <a:solidFill>
                  <a:srgbClr val="FF0000"/>
                </a:solidFill>
                <a:latin typeface="Calibri"/>
              </a:rPr>
              <a:t>CHIA </a:t>
            </a:r>
            <a:r>
              <a:rPr lang="vi" sz="4400" b="1" dirty="0">
                <a:solidFill>
                  <a:srgbClr val="FF0000"/>
                </a:solidFill>
                <a:latin typeface="Calibri"/>
              </a:rPr>
              <a:t>SẺ</a:t>
            </a:r>
          </a:p>
        </p:txBody>
      </p:sp>
      <p:sp>
        <p:nvSpPr>
          <p:cNvPr id="7" name="Rectangle 6"/>
          <p:cNvSpPr/>
          <p:nvPr/>
        </p:nvSpPr>
        <p:spPr>
          <a:xfrm>
            <a:off x="549929" y="914400"/>
            <a:ext cx="3260071" cy="3284335"/>
          </a:xfrm>
          <a:prstGeom prst="rect">
            <a:avLst/>
          </a:prstGeom>
          <a:solidFill>
            <a:srgbClr val="65A1BD"/>
          </a:solidFill>
        </p:spPr>
        <p:txBody>
          <a:bodyPr lIns="0" tIns="0" rIns="0" bIns="0">
            <a:noAutofit/>
          </a:bodyPr>
          <a:lstStyle/>
          <a:p>
            <a:pPr indent="118255">
              <a:lnSpc>
                <a:spcPct val="97000"/>
              </a:lnSpc>
            </a:pP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Em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hãy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chia </a:t>
            </a:r>
            <a:r>
              <a:rPr lang="vi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sẻ cảm nghĩ của em khi giữ được sự gọn gàng, ngăn nắp, sạch sẽ cho trường lớp của em!</a:t>
            </a: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53">
            <a:extLst>
              <a:ext uri="{FF2B5EF4-FFF2-40B4-BE49-F238E27FC236}">
                <a16:creationId xmlns:a16="http://schemas.microsoft.com/office/drawing/2014/main" id="{BCEB8BB1-A39A-454B-A3DD-8563947EF052}"/>
              </a:ext>
            </a:extLst>
          </p:cNvPr>
          <p:cNvGrpSpPr>
            <a:grpSpLocks/>
          </p:cNvGrpSpPr>
          <p:nvPr/>
        </p:nvGrpSpPr>
        <p:grpSpPr bwMode="auto">
          <a:xfrm>
            <a:off x="186483" y="526523"/>
            <a:ext cx="381000" cy="381000"/>
            <a:chOff x="2078" y="1680"/>
            <a:chExt cx="1615" cy="1615"/>
          </a:xfrm>
        </p:grpSpPr>
        <p:sp>
          <p:nvSpPr>
            <p:cNvPr id="8" name="Oval 54">
              <a:extLst>
                <a:ext uri="{FF2B5EF4-FFF2-40B4-BE49-F238E27FC236}">
                  <a16:creationId xmlns:a16="http://schemas.microsoft.com/office/drawing/2014/main" id="{1E62E0A5-4DB8-4829-A654-3A93205D6D72}"/>
                </a:ext>
              </a:extLst>
            </p:cNvPr>
            <p:cNvSpPr>
              <a:spLocks noChangeArrowheads="1"/>
            </p:cNvSpPr>
            <p:nvPr/>
          </p:nvSpPr>
          <p:spPr bwMode="gray">
            <a:xfrm>
              <a:off x="2078" y="1680"/>
              <a:ext cx="1615" cy="1615"/>
            </a:xfrm>
            <a:prstGeom prst="ellipse">
              <a:avLst/>
            </a:prstGeom>
            <a:gradFill rotWithShape="1">
              <a:gsLst>
                <a:gs pos="0">
                  <a:srgbClr val="767676"/>
                </a:gs>
                <a:gs pos="50000">
                  <a:srgbClr val="FFFFFF"/>
                </a:gs>
                <a:gs pos="100000">
                  <a:srgbClr val="767676"/>
                </a:gs>
              </a:gsLst>
              <a:lin ang="5400000" scaled="1"/>
            </a:gradFill>
            <a:ln w="57150" algn="ctr">
              <a:noFill/>
              <a:round/>
              <a:headEnd/>
              <a:tailEnd/>
            </a:ln>
            <a:effectLst/>
          </p:spPr>
          <p:txBody>
            <a:bodyPr wrap="none" anchor="ctr"/>
            <a:lstStyle/>
            <a:p>
              <a:pPr marL="0" marR="0" lvl="0" indent="0" algn="l" defTabSz="67921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vi-VN" sz="13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+mn-cs"/>
              </a:endParaRPr>
            </a:p>
          </p:txBody>
        </p:sp>
        <p:sp>
          <p:nvSpPr>
            <p:cNvPr id="9" name="Oval 55">
              <a:extLst>
                <a:ext uri="{FF2B5EF4-FFF2-40B4-BE49-F238E27FC236}">
                  <a16:creationId xmlns:a16="http://schemas.microsoft.com/office/drawing/2014/main" id="{A8021866-3A0A-4CCF-880C-1AA3163BC83B}"/>
                </a:ext>
              </a:extLst>
            </p:cNvPr>
            <p:cNvSpPr>
              <a:spLocks noChangeArrowheads="1"/>
            </p:cNvSpPr>
            <p:nvPr/>
          </p:nvSpPr>
          <p:spPr bwMode="gray">
            <a:xfrm>
              <a:off x="2170" y="1771"/>
              <a:ext cx="1430" cy="1430"/>
            </a:xfrm>
            <a:prstGeom prst="ellipse">
              <a:avLst/>
            </a:prstGeom>
            <a:gradFill rotWithShape="1">
              <a:gsLst>
                <a:gs pos="0">
                  <a:srgbClr val="A2A2A2"/>
                </a:gs>
                <a:gs pos="50000">
                  <a:srgbClr val="FFFFFF"/>
                </a:gs>
                <a:gs pos="100000">
                  <a:srgbClr val="A2A2A2"/>
                </a:gs>
              </a:gsLst>
              <a:lin ang="0" scaled="1"/>
            </a:gradFill>
            <a:ln w="9525" algn="ctr">
              <a:noFill/>
              <a:round/>
              <a:headEnd/>
              <a:tailEnd/>
            </a:ln>
            <a:effectLst/>
          </p:spPr>
          <p:txBody>
            <a:bodyPr wrap="none" anchor="ctr"/>
            <a:lstStyle/>
            <a:p>
              <a:pPr marL="0" marR="0" lvl="0" indent="0" algn="l" defTabSz="67921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vi-VN" sz="13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+mn-cs"/>
              </a:endParaRPr>
            </a:p>
          </p:txBody>
        </p:sp>
        <p:sp>
          <p:nvSpPr>
            <p:cNvPr id="12" name="Oval 56">
              <a:extLst>
                <a:ext uri="{FF2B5EF4-FFF2-40B4-BE49-F238E27FC236}">
                  <a16:creationId xmlns:a16="http://schemas.microsoft.com/office/drawing/2014/main" id="{7BDE6986-652F-4204-965A-758372D4D473}"/>
                </a:ext>
              </a:extLst>
            </p:cNvPr>
            <p:cNvSpPr>
              <a:spLocks noChangeArrowheads="1"/>
            </p:cNvSpPr>
            <p:nvPr/>
          </p:nvSpPr>
          <p:spPr bwMode="gray">
            <a:xfrm>
              <a:off x="2253" y="1855"/>
              <a:ext cx="1265" cy="1265"/>
            </a:xfrm>
            <a:prstGeom prst="ellipse">
              <a:avLst/>
            </a:prstGeom>
            <a:gradFill rotWithShape="1">
              <a:gsLst>
                <a:gs pos="0">
                  <a:schemeClr val="hlink">
                    <a:gamma/>
                    <a:tint val="0"/>
                    <a:invGamma/>
                  </a:schemeClr>
                </a:gs>
                <a:gs pos="50000">
                  <a:schemeClr val="hlink"/>
                </a:gs>
                <a:gs pos="100000">
                  <a:schemeClr val="hlink">
                    <a:gamma/>
                    <a:tint val="0"/>
                    <a:invGamma/>
                  </a:schemeClr>
                </a:gs>
              </a:gsLst>
              <a:lin ang="2700000" scaled="1"/>
            </a:gra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38100" algn="ctr">
                  <a:solidFill>
                    <a:schemeClr val="bg1"/>
                  </a:solidFill>
                  <a:round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109250" dir="3267739" algn="ctr" rotWithShape="0">
                      <a:srgbClr val="808080">
                        <a:alpha val="50000"/>
                      </a:srgbClr>
                    </a:outerShdw>
                  </a:effectLst>
                </a14:hiddenEffects>
              </a:ext>
            </a:extLst>
          </p:spPr>
          <p:txBody>
            <a:bodyPr wrap="none" anchor="ctr">
              <a:spAutoFit/>
            </a:bodyPr>
            <a:lstStyle/>
            <a:p>
              <a:pPr marL="0" marR="0" lvl="0" indent="0" algn="l" defTabSz="67921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3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3" name="Oval 57">
              <a:extLst>
                <a:ext uri="{FF2B5EF4-FFF2-40B4-BE49-F238E27FC236}">
                  <a16:creationId xmlns:a16="http://schemas.microsoft.com/office/drawing/2014/main" id="{36392016-80B9-4E53-B9D7-600A6E5DFB66}"/>
                </a:ext>
              </a:extLst>
            </p:cNvPr>
            <p:cNvSpPr>
              <a:spLocks noChangeArrowheads="1"/>
            </p:cNvSpPr>
            <p:nvPr/>
          </p:nvSpPr>
          <p:spPr bwMode="gray">
            <a:xfrm>
              <a:off x="2254" y="1856"/>
              <a:ext cx="1262" cy="1264"/>
            </a:xfrm>
            <a:prstGeom prst="ellipse">
              <a:avLst/>
            </a:prstGeom>
            <a:gradFill rotWithShape="1">
              <a:gsLst>
                <a:gs pos="0">
                  <a:srgbClr val="000000"/>
                </a:gs>
                <a:gs pos="100000">
                  <a:srgbClr val="FFCC00"/>
                </a:gs>
              </a:gsLst>
              <a:lin ang="2700000" scaled="1"/>
            </a:gradFill>
            <a:ln w="38100" algn="ctr">
              <a:noFill/>
              <a:round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pPr marL="0" marR="0" lvl="0" indent="0" algn="l" defTabSz="67921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vi-VN" sz="13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+mn-cs"/>
              </a:endParaRPr>
            </a:p>
          </p:txBody>
        </p:sp>
        <p:sp>
          <p:nvSpPr>
            <p:cNvPr id="14" name="Oval 58">
              <a:extLst>
                <a:ext uri="{FF2B5EF4-FFF2-40B4-BE49-F238E27FC236}">
                  <a16:creationId xmlns:a16="http://schemas.microsoft.com/office/drawing/2014/main" id="{1F87BEEC-8D76-40C0-9899-CEED6EE81730}"/>
                </a:ext>
              </a:extLst>
            </p:cNvPr>
            <p:cNvSpPr>
              <a:spLocks noChangeArrowheads="1"/>
            </p:cNvSpPr>
            <p:nvPr/>
          </p:nvSpPr>
          <p:spPr bwMode="gray">
            <a:xfrm>
              <a:off x="2334" y="1936"/>
              <a:ext cx="1097" cy="1104"/>
            </a:xfrm>
            <a:prstGeom prst="ellipse">
              <a:avLst/>
            </a:prstGeom>
            <a:gradFill rotWithShape="1">
              <a:gsLst>
                <a:gs pos="0">
                  <a:schemeClr val="hlink">
                    <a:gamma/>
                    <a:shade val="54118"/>
                    <a:invGamma/>
                  </a:schemeClr>
                </a:gs>
                <a:gs pos="50000">
                  <a:schemeClr val="hlink"/>
                </a:gs>
                <a:gs pos="100000">
                  <a:schemeClr val="hlink">
                    <a:gamma/>
                    <a:shade val="54118"/>
                    <a:invGamma/>
                  </a:schemeClr>
                </a:gs>
              </a:gsLst>
              <a:lin ang="18900000" scaled="1"/>
            </a:gra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38100" algn="ctr">
                  <a:solidFill>
                    <a:schemeClr val="bg1"/>
                  </a:solidFill>
                  <a:round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109250" dir="3267739" algn="ctr" rotWithShape="0">
                      <a:srgbClr val="808080">
                        <a:alpha val="50000"/>
                      </a:srgbClr>
                    </a:outerShdw>
                  </a:effectLst>
                </a14:hiddenEffects>
              </a:ext>
            </a:extLst>
          </p:spPr>
          <p:txBody>
            <a:bodyPr anchor="ctr">
              <a:spAutoFit/>
            </a:bodyPr>
            <a:lstStyle/>
            <a:p>
              <a:pPr marL="0" marR="0" lvl="0" indent="0" algn="l" defTabSz="67921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3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5" name="Oval 59">
              <a:extLst>
                <a:ext uri="{FF2B5EF4-FFF2-40B4-BE49-F238E27FC236}">
                  <a16:creationId xmlns:a16="http://schemas.microsoft.com/office/drawing/2014/main" id="{F5C82130-0D0E-49F8-830B-9FD5973C9692}"/>
                </a:ext>
              </a:extLst>
            </p:cNvPr>
            <p:cNvSpPr>
              <a:spLocks noChangeArrowheads="1"/>
            </p:cNvSpPr>
            <p:nvPr/>
          </p:nvSpPr>
          <p:spPr bwMode="gray">
            <a:xfrm>
              <a:off x="2337" y="1939"/>
              <a:ext cx="1096" cy="1098"/>
            </a:xfrm>
            <a:prstGeom prst="ellipse">
              <a:avLst/>
            </a:prstGeom>
            <a:gradFill rotWithShape="1">
              <a:gsLst>
                <a:gs pos="0">
                  <a:srgbClr val="FFCC00"/>
                </a:gs>
                <a:gs pos="100000">
                  <a:srgbClr val="7C6300"/>
                </a:gs>
              </a:gsLst>
              <a:lin ang="2700000" scaled="1"/>
            </a:gradFill>
            <a:ln w="38100" algn="ctr">
              <a:noFill/>
              <a:round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pPr marL="0" marR="0" lvl="0" indent="0" algn="l" defTabSz="67921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vi-VN" sz="13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+mn-cs"/>
              </a:endParaRPr>
            </a:p>
          </p:txBody>
        </p:sp>
      </p:grpSp>
      <p:sp>
        <p:nvSpPr>
          <p:cNvPr id="16" name="Text Box 9">
            <a:extLst>
              <a:ext uri="{FF2B5EF4-FFF2-40B4-BE49-F238E27FC236}">
                <a16:creationId xmlns:a16="http://schemas.microsoft.com/office/drawing/2014/main" id="{9BA09A46-2BD9-4955-A1AD-8377E43D6D8A}"/>
              </a:ext>
            </a:extLst>
          </p:cNvPr>
          <p:cNvSpPr txBox="1">
            <a:spLocks noChangeArrowheads="1"/>
          </p:cNvSpPr>
          <p:nvPr/>
        </p:nvSpPr>
        <p:spPr bwMode="gray">
          <a:xfrm>
            <a:off x="229856" y="664418"/>
            <a:ext cx="368531" cy="3381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3200"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>
              <a:defRPr sz="2800"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>
              <a:defRPr sz="2400"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eaLnBrk="0" hangingPunct="0"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eaLnBrk="0" hangingPunct="0"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eaLnBrk="0" hangingPunct="0"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eaLnBrk="0" hangingPunct="0"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 marL="0" marR="0" lvl="0" indent="0" algn="l" defTabSz="679216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altLang="en-US" sz="1600" b="1" dirty="0">
                <a:solidFill>
                  <a:srgbClr val="FF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6</a:t>
            </a:r>
            <a:endParaRPr kumimoji="0" lang="en-US" altLang="en-US" sz="1600" b="1" i="0" u="none" strike="noStrike" kern="1200" cap="none" spc="0" normalizeH="0" baseline="0" noProof="0" dirty="0">
              <a:ln>
                <a:noFill/>
              </a:ln>
              <a:solidFill>
                <a:srgbClr val="FF0066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uLnTx/>
              <a:uFillTx/>
              <a:latin typeface="Times New Roman" pitchFamily="18" charset="0"/>
              <a:ea typeface="+mn-ea"/>
              <a:cs typeface="Times New Roman" pitchFamily="18" charset="0"/>
            </a:endParaRPr>
          </a:p>
        </p:txBody>
      </p:sp>
      <p:sp>
        <p:nvSpPr>
          <p:cNvPr id="17" name="AutoShape 52">
            <a:hlinkClick r:id="" action="ppaction://noaction"/>
            <a:extLst>
              <a:ext uri="{FF2B5EF4-FFF2-40B4-BE49-F238E27FC236}">
                <a16:creationId xmlns:a16="http://schemas.microsoft.com/office/drawing/2014/main" id="{22F82590-A6EC-40F2-B40B-E1BE91495329}"/>
              </a:ext>
            </a:extLst>
          </p:cNvPr>
          <p:cNvSpPr>
            <a:spLocks noChangeArrowheads="1"/>
          </p:cNvSpPr>
          <p:nvPr/>
        </p:nvSpPr>
        <p:spPr bwMode="gray">
          <a:xfrm>
            <a:off x="629291" y="601663"/>
            <a:ext cx="7352724" cy="465137"/>
          </a:xfrm>
          <a:prstGeom prst="roundRect">
            <a:avLst>
              <a:gd name="adj" fmla="val 50000"/>
            </a:avLst>
          </a:prstGeom>
          <a:ln>
            <a:headEnd/>
            <a:tailEnd/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wrap="none" anchor="ctr"/>
          <a:lstStyle/>
          <a:p>
            <a:pPr algn="ctr">
              <a:lnSpc>
                <a:spcPct val="115000"/>
              </a:lnSpc>
              <a:spcAft>
                <a:spcPts val="900"/>
              </a:spcAft>
              <a:tabLst>
                <a:tab pos="209550" algn="l"/>
              </a:tabLst>
            </a:pPr>
            <a:r>
              <a:rPr lang="en-US" sz="1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Phát</a:t>
            </a:r>
            <a:r>
              <a:rPr lang="en-US" sz="1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huy</a:t>
            </a:r>
            <a:r>
              <a:rPr lang="en-US" sz="1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điểm</a:t>
            </a:r>
            <a:r>
              <a:rPr lang="en-US" sz="1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mạnh</a:t>
            </a:r>
            <a:r>
              <a:rPr lang="en-US" sz="1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, </a:t>
            </a:r>
            <a:r>
              <a:rPr lang="en-US" sz="1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khắc</a:t>
            </a:r>
            <a:r>
              <a:rPr lang="en-US" sz="1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phục</a:t>
            </a:r>
            <a:r>
              <a:rPr lang="en-US" sz="1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điểm</a:t>
            </a:r>
            <a:r>
              <a:rPr lang="en-US" sz="1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hạn</a:t>
            </a:r>
            <a:r>
              <a:rPr lang="en-US" sz="1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chế</a:t>
            </a:r>
            <a:r>
              <a:rPr lang="en-US" sz="1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trong</a:t>
            </a:r>
            <a:r>
              <a:rPr lang="en-US" sz="1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học</a:t>
            </a:r>
            <a:r>
              <a:rPr lang="en-US" sz="1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tập</a:t>
            </a:r>
            <a:r>
              <a:rPr lang="en-US" sz="1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và</a:t>
            </a:r>
            <a:r>
              <a:rPr lang="en-US" sz="1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cuộc</a:t>
            </a:r>
            <a:r>
              <a:rPr lang="en-US" sz="18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b="1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sống</a:t>
            </a:r>
            <a:endParaRPr lang="en-US" sz="1800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21" name="Rectangle 20">
            <a:extLst>
              <a:ext uri="{FF2B5EF4-FFF2-40B4-BE49-F238E27FC236}">
                <a16:creationId xmlns:a16="http://schemas.microsoft.com/office/drawing/2014/main" id="{A546B184-D956-4040-A025-EDC297969100}"/>
              </a:ext>
            </a:extLst>
          </p:cNvPr>
          <p:cNvSpPr/>
          <p:nvPr/>
        </p:nvSpPr>
        <p:spPr>
          <a:xfrm>
            <a:off x="1219200" y="1143000"/>
            <a:ext cx="6810556" cy="90774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style>
          <a:lnRef idx="3">
            <a:schemeClr val="lt1"/>
          </a:lnRef>
          <a:fillRef idx="1">
            <a:schemeClr val="accent4"/>
          </a:fillRef>
          <a:effectRef idx="1">
            <a:schemeClr val="accent4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pPr algn="just">
              <a:lnSpc>
                <a:spcPct val="115000"/>
              </a:lnSpc>
              <a:spcAft>
                <a:spcPts val="900"/>
              </a:spcAft>
              <a:tabLst>
                <a:tab pos="586105" algn="l"/>
              </a:tabLst>
            </a:pPr>
            <a:r>
              <a:rPr lang="en-US" sz="2000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?. </a:t>
            </a:r>
            <a:r>
              <a:rPr lang="en-US" sz="2400" i="1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Kể</a:t>
            </a:r>
            <a:r>
              <a:rPr lang="en-US" sz="2400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tên</a:t>
            </a:r>
            <a:r>
              <a:rPr lang="en-US" sz="2400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thói</a:t>
            </a:r>
            <a:r>
              <a:rPr lang="en-US" sz="2400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quen</a:t>
            </a:r>
            <a:r>
              <a:rPr lang="en-US" sz="2400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tốt</a:t>
            </a:r>
            <a:r>
              <a:rPr lang="en-US" sz="2400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trong</a:t>
            </a:r>
            <a:r>
              <a:rPr lang="en-US" sz="2400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học</a:t>
            </a:r>
            <a:r>
              <a:rPr lang="en-US" sz="2400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tập</a:t>
            </a:r>
            <a:r>
              <a:rPr lang="en-US" sz="2400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, </a:t>
            </a:r>
            <a:r>
              <a:rPr lang="en-US" sz="2400" i="1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sinh</a:t>
            </a:r>
            <a:r>
              <a:rPr lang="en-US" sz="2400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hoạt</a:t>
            </a:r>
            <a:r>
              <a:rPr lang="en-US" sz="2400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của</a:t>
            </a:r>
            <a:r>
              <a:rPr lang="en-US" sz="2400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các</a:t>
            </a:r>
            <a:r>
              <a:rPr lang="en-US" sz="2400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em</a:t>
            </a:r>
            <a:r>
              <a:rPr lang="en-US" sz="2400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và</a:t>
            </a:r>
            <a:r>
              <a:rPr lang="en-US" sz="2400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cách</a:t>
            </a:r>
            <a:r>
              <a:rPr lang="en-US" sz="2400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rèn</a:t>
            </a:r>
            <a:r>
              <a:rPr lang="en-US" sz="2400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luyện</a:t>
            </a:r>
            <a:r>
              <a:rPr lang="en-US" sz="2400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những</a:t>
            </a:r>
            <a:r>
              <a:rPr lang="en-US" sz="2400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thói</a:t>
            </a:r>
            <a:r>
              <a:rPr lang="en-US" sz="2400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quen</a:t>
            </a:r>
            <a:r>
              <a:rPr lang="en-US" sz="2400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đó</a:t>
            </a:r>
            <a:r>
              <a:rPr lang="en-US" sz="2400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?</a:t>
            </a:r>
            <a:r>
              <a:rPr lang="en-US" sz="2400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000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 </a:t>
            </a:r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47772B47-7A61-4CAE-A508-086D1892B4FB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25999" r="44001"/>
          <a:stretch/>
        </p:blipFill>
        <p:spPr>
          <a:xfrm>
            <a:off x="199844" y="1408014"/>
            <a:ext cx="1143000" cy="2533650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18" name="Picture 17" descr="Table&#10;&#10;Description automatically generated">
            <a:extLst>
              <a:ext uri="{FF2B5EF4-FFF2-40B4-BE49-F238E27FC236}">
                <a16:creationId xmlns:a16="http://schemas.microsoft.com/office/drawing/2014/main" id="{3A780CCB-3C66-22CD-EF23-2411292712E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00201" y="2108223"/>
            <a:ext cx="6381814" cy="2387577"/>
          </a:xfrm>
          <a:prstGeom prst="rect">
            <a:avLst/>
          </a:prstGeom>
          <a:noFill/>
          <a:ln>
            <a:noFill/>
          </a:ln>
        </p:spPr>
      </p:pic>
      <p:sp>
        <p:nvSpPr>
          <p:cNvPr id="19" name="Rectangle 18">
            <a:extLst>
              <a:ext uri="{FF2B5EF4-FFF2-40B4-BE49-F238E27FC236}">
                <a16:creationId xmlns:a16="http://schemas.microsoft.com/office/drawing/2014/main" id="{3AD569F8-835A-4066-B6ED-B3056BA3695C}"/>
              </a:ext>
            </a:extLst>
          </p:cNvPr>
          <p:cNvSpPr/>
          <p:nvPr/>
        </p:nvSpPr>
        <p:spPr>
          <a:xfrm>
            <a:off x="914400" y="-180019"/>
            <a:ext cx="6909371" cy="944951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79216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1" i="0" u="none" strike="noStrike" kern="1200" cap="none" spc="0" normalizeH="0" baseline="0" noProof="0" dirty="0">
                <a:ln>
                  <a:noFill/>
                </a:ln>
                <a:solidFill>
                  <a:srgbClr val="0033CC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CHỦ ĐỀ 1: RÈN LUYỆN THÓI QUEN</a:t>
            </a:r>
          </a:p>
        </p:txBody>
      </p:sp>
    </p:spTree>
    <p:extLst>
      <p:ext uri="{BB962C8B-B14F-4D97-AF65-F5344CB8AC3E}">
        <p14:creationId xmlns:p14="http://schemas.microsoft.com/office/powerpoint/2010/main" val="56225865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/>
          <p:cNvSpPr/>
          <p:nvPr/>
        </p:nvSpPr>
        <p:spPr>
          <a:xfrm>
            <a:off x="629292" y="0"/>
            <a:ext cx="7467600" cy="53340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79216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3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629292" y="0"/>
            <a:ext cx="7600308" cy="53340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79216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1" i="0" u="none" strike="noStrike" kern="1200" cap="none" spc="0" normalizeH="0" baseline="0" noProof="0" dirty="0">
                <a:ln>
                  <a:noFill/>
                </a:ln>
                <a:solidFill>
                  <a:srgbClr val="0033CC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CHỦ ĐỀ 1: RÈN LUYỆN THÓI QUEN</a:t>
            </a:r>
          </a:p>
        </p:txBody>
      </p:sp>
      <p:grpSp>
        <p:nvGrpSpPr>
          <p:cNvPr id="7" name="Group 53">
            <a:extLst>
              <a:ext uri="{FF2B5EF4-FFF2-40B4-BE49-F238E27FC236}">
                <a16:creationId xmlns:a16="http://schemas.microsoft.com/office/drawing/2014/main" id="{BCEB8BB1-A39A-454B-A3DD-8563947EF052}"/>
              </a:ext>
            </a:extLst>
          </p:cNvPr>
          <p:cNvGrpSpPr>
            <a:grpSpLocks/>
          </p:cNvGrpSpPr>
          <p:nvPr/>
        </p:nvGrpSpPr>
        <p:grpSpPr bwMode="auto">
          <a:xfrm>
            <a:off x="186483" y="526523"/>
            <a:ext cx="381000" cy="381000"/>
            <a:chOff x="2078" y="1680"/>
            <a:chExt cx="1615" cy="1615"/>
          </a:xfrm>
        </p:grpSpPr>
        <p:sp>
          <p:nvSpPr>
            <p:cNvPr id="8" name="Oval 54">
              <a:extLst>
                <a:ext uri="{FF2B5EF4-FFF2-40B4-BE49-F238E27FC236}">
                  <a16:creationId xmlns:a16="http://schemas.microsoft.com/office/drawing/2014/main" id="{1E62E0A5-4DB8-4829-A654-3A93205D6D72}"/>
                </a:ext>
              </a:extLst>
            </p:cNvPr>
            <p:cNvSpPr>
              <a:spLocks noChangeArrowheads="1"/>
            </p:cNvSpPr>
            <p:nvPr/>
          </p:nvSpPr>
          <p:spPr bwMode="gray">
            <a:xfrm>
              <a:off x="2078" y="1680"/>
              <a:ext cx="1615" cy="1615"/>
            </a:xfrm>
            <a:prstGeom prst="ellipse">
              <a:avLst/>
            </a:prstGeom>
            <a:gradFill rotWithShape="1">
              <a:gsLst>
                <a:gs pos="0">
                  <a:srgbClr val="767676"/>
                </a:gs>
                <a:gs pos="50000">
                  <a:srgbClr val="FFFFFF"/>
                </a:gs>
                <a:gs pos="100000">
                  <a:srgbClr val="767676"/>
                </a:gs>
              </a:gsLst>
              <a:lin ang="5400000" scaled="1"/>
            </a:gradFill>
            <a:ln w="57150" algn="ctr">
              <a:noFill/>
              <a:round/>
              <a:headEnd/>
              <a:tailEnd/>
            </a:ln>
            <a:effectLst/>
          </p:spPr>
          <p:txBody>
            <a:bodyPr wrap="none" anchor="ctr"/>
            <a:lstStyle/>
            <a:p>
              <a:pPr marL="0" marR="0" lvl="0" indent="0" algn="l" defTabSz="67921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vi-VN" sz="13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+mn-cs"/>
              </a:endParaRPr>
            </a:p>
          </p:txBody>
        </p:sp>
        <p:sp>
          <p:nvSpPr>
            <p:cNvPr id="9" name="Oval 55">
              <a:extLst>
                <a:ext uri="{FF2B5EF4-FFF2-40B4-BE49-F238E27FC236}">
                  <a16:creationId xmlns:a16="http://schemas.microsoft.com/office/drawing/2014/main" id="{A8021866-3A0A-4CCF-880C-1AA3163BC83B}"/>
                </a:ext>
              </a:extLst>
            </p:cNvPr>
            <p:cNvSpPr>
              <a:spLocks noChangeArrowheads="1"/>
            </p:cNvSpPr>
            <p:nvPr/>
          </p:nvSpPr>
          <p:spPr bwMode="gray">
            <a:xfrm>
              <a:off x="2170" y="1771"/>
              <a:ext cx="1430" cy="1430"/>
            </a:xfrm>
            <a:prstGeom prst="ellipse">
              <a:avLst/>
            </a:prstGeom>
            <a:gradFill rotWithShape="1">
              <a:gsLst>
                <a:gs pos="0">
                  <a:srgbClr val="A2A2A2"/>
                </a:gs>
                <a:gs pos="50000">
                  <a:srgbClr val="FFFFFF"/>
                </a:gs>
                <a:gs pos="100000">
                  <a:srgbClr val="A2A2A2"/>
                </a:gs>
              </a:gsLst>
              <a:lin ang="0" scaled="1"/>
            </a:gradFill>
            <a:ln w="9525" algn="ctr">
              <a:noFill/>
              <a:round/>
              <a:headEnd/>
              <a:tailEnd/>
            </a:ln>
            <a:effectLst/>
          </p:spPr>
          <p:txBody>
            <a:bodyPr wrap="none" anchor="ctr"/>
            <a:lstStyle/>
            <a:p>
              <a:pPr marL="0" marR="0" lvl="0" indent="0" algn="l" defTabSz="67921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vi-VN" sz="13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+mn-cs"/>
              </a:endParaRPr>
            </a:p>
          </p:txBody>
        </p:sp>
        <p:sp>
          <p:nvSpPr>
            <p:cNvPr id="12" name="Oval 56">
              <a:extLst>
                <a:ext uri="{FF2B5EF4-FFF2-40B4-BE49-F238E27FC236}">
                  <a16:creationId xmlns:a16="http://schemas.microsoft.com/office/drawing/2014/main" id="{7BDE6986-652F-4204-965A-758372D4D473}"/>
                </a:ext>
              </a:extLst>
            </p:cNvPr>
            <p:cNvSpPr>
              <a:spLocks noChangeArrowheads="1"/>
            </p:cNvSpPr>
            <p:nvPr/>
          </p:nvSpPr>
          <p:spPr bwMode="gray">
            <a:xfrm>
              <a:off x="2253" y="1855"/>
              <a:ext cx="1265" cy="1265"/>
            </a:xfrm>
            <a:prstGeom prst="ellipse">
              <a:avLst/>
            </a:prstGeom>
            <a:gradFill rotWithShape="1">
              <a:gsLst>
                <a:gs pos="0">
                  <a:schemeClr val="hlink">
                    <a:gamma/>
                    <a:tint val="0"/>
                    <a:invGamma/>
                  </a:schemeClr>
                </a:gs>
                <a:gs pos="50000">
                  <a:schemeClr val="hlink"/>
                </a:gs>
                <a:gs pos="100000">
                  <a:schemeClr val="hlink">
                    <a:gamma/>
                    <a:tint val="0"/>
                    <a:invGamma/>
                  </a:schemeClr>
                </a:gs>
              </a:gsLst>
              <a:lin ang="2700000" scaled="1"/>
            </a:gra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38100" algn="ctr">
                  <a:solidFill>
                    <a:schemeClr val="bg1"/>
                  </a:solidFill>
                  <a:round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109250" dir="3267739" algn="ctr" rotWithShape="0">
                      <a:srgbClr val="808080">
                        <a:alpha val="50000"/>
                      </a:srgbClr>
                    </a:outerShdw>
                  </a:effectLst>
                </a14:hiddenEffects>
              </a:ext>
            </a:extLst>
          </p:spPr>
          <p:txBody>
            <a:bodyPr wrap="none" anchor="ctr">
              <a:spAutoFit/>
            </a:bodyPr>
            <a:lstStyle/>
            <a:p>
              <a:pPr marL="0" marR="0" lvl="0" indent="0" algn="l" defTabSz="67921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3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3" name="Oval 57">
              <a:extLst>
                <a:ext uri="{FF2B5EF4-FFF2-40B4-BE49-F238E27FC236}">
                  <a16:creationId xmlns:a16="http://schemas.microsoft.com/office/drawing/2014/main" id="{36392016-80B9-4E53-B9D7-600A6E5DFB66}"/>
                </a:ext>
              </a:extLst>
            </p:cNvPr>
            <p:cNvSpPr>
              <a:spLocks noChangeArrowheads="1"/>
            </p:cNvSpPr>
            <p:nvPr/>
          </p:nvSpPr>
          <p:spPr bwMode="gray">
            <a:xfrm>
              <a:off x="2254" y="1856"/>
              <a:ext cx="1262" cy="1264"/>
            </a:xfrm>
            <a:prstGeom prst="ellipse">
              <a:avLst/>
            </a:prstGeom>
            <a:gradFill rotWithShape="1">
              <a:gsLst>
                <a:gs pos="0">
                  <a:srgbClr val="000000"/>
                </a:gs>
                <a:gs pos="100000">
                  <a:srgbClr val="FFCC00"/>
                </a:gs>
              </a:gsLst>
              <a:lin ang="2700000" scaled="1"/>
            </a:gradFill>
            <a:ln w="38100" algn="ctr">
              <a:noFill/>
              <a:round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pPr marL="0" marR="0" lvl="0" indent="0" algn="l" defTabSz="67921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vi-VN" sz="13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+mn-cs"/>
              </a:endParaRPr>
            </a:p>
          </p:txBody>
        </p:sp>
        <p:sp>
          <p:nvSpPr>
            <p:cNvPr id="14" name="Oval 58">
              <a:extLst>
                <a:ext uri="{FF2B5EF4-FFF2-40B4-BE49-F238E27FC236}">
                  <a16:creationId xmlns:a16="http://schemas.microsoft.com/office/drawing/2014/main" id="{1F87BEEC-8D76-40C0-9899-CEED6EE81730}"/>
                </a:ext>
              </a:extLst>
            </p:cNvPr>
            <p:cNvSpPr>
              <a:spLocks noChangeArrowheads="1"/>
            </p:cNvSpPr>
            <p:nvPr/>
          </p:nvSpPr>
          <p:spPr bwMode="gray">
            <a:xfrm>
              <a:off x="2334" y="1936"/>
              <a:ext cx="1097" cy="1104"/>
            </a:xfrm>
            <a:prstGeom prst="ellipse">
              <a:avLst/>
            </a:prstGeom>
            <a:gradFill rotWithShape="1">
              <a:gsLst>
                <a:gs pos="0">
                  <a:schemeClr val="hlink">
                    <a:gamma/>
                    <a:shade val="54118"/>
                    <a:invGamma/>
                  </a:schemeClr>
                </a:gs>
                <a:gs pos="50000">
                  <a:schemeClr val="hlink"/>
                </a:gs>
                <a:gs pos="100000">
                  <a:schemeClr val="hlink">
                    <a:gamma/>
                    <a:shade val="54118"/>
                    <a:invGamma/>
                  </a:schemeClr>
                </a:gs>
              </a:gsLst>
              <a:lin ang="18900000" scaled="1"/>
            </a:gra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38100" algn="ctr">
                  <a:solidFill>
                    <a:schemeClr val="bg1"/>
                  </a:solidFill>
                  <a:round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109250" dir="3267739" algn="ctr" rotWithShape="0">
                      <a:srgbClr val="808080">
                        <a:alpha val="50000"/>
                      </a:srgbClr>
                    </a:outerShdw>
                  </a:effectLst>
                </a14:hiddenEffects>
              </a:ext>
            </a:extLst>
          </p:spPr>
          <p:txBody>
            <a:bodyPr anchor="ctr">
              <a:spAutoFit/>
            </a:bodyPr>
            <a:lstStyle/>
            <a:p>
              <a:pPr marL="0" marR="0" lvl="0" indent="0" algn="l" defTabSz="67921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3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  <p:sp>
          <p:nvSpPr>
            <p:cNvPr id="15" name="Oval 59">
              <a:extLst>
                <a:ext uri="{FF2B5EF4-FFF2-40B4-BE49-F238E27FC236}">
                  <a16:creationId xmlns:a16="http://schemas.microsoft.com/office/drawing/2014/main" id="{F5C82130-0D0E-49F8-830B-9FD5973C9692}"/>
                </a:ext>
              </a:extLst>
            </p:cNvPr>
            <p:cNvSpPr>
              <a:spLocks noChangeArrowheads="1"/>
            </p:cNvSpPr>
            <p:nvPr/>
          </p:nvSpPr>
          <p:spPr bwMode="gray">
            <a:xfrm>
              <a:off x="2337" y="1939"/>
              <a:ext cx="1096" cy="1098"/>
            </a:xfrm>
            <a:prstGeom prst="ellipse">
              <a:avLst/>
            </a:prstGeom>
            <a:gradFill rotWithShape="1">
              <a:gsLst>
                <a:gs pos="0">
                  <a:srgbClr val="FFCC00"/>
                </a:gs>
                <a:gs pos="100000">
                  <a:srgbClr val="7C6300"/>
                </a:gs>
              </a:gsLst>
              <a:lin ang="2700000" scaled="1"/>
            </a:gradFill>
            <a:ln w="38100" algn="ctr">
              <a:noFill/>
              <a:round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pPr marL="0" marR="0" lvl="0" indent="0" algn="l" defTabSz="67921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vi-VN" sz="13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+mn-cs"/>
              </a:endParaRPr>
            </a:p>
          </p:txBody>
        </p:sp>
      </p:grpSp>
      <p:sp>
        <p:nvSpPr>
          <p:cNvPr id="16" name="Text Box 9">
            <a:extLst>
              <a:ext uri="{FF2B5EF4-FFF2-40B4-BE49-F238E27FC236}">
                <a16:creationId xmlns:a16="http://schemas.microsoft.com/office/drawing/2014/main" id="{9BA09A46-2BD9-4955-A1AD-8377E43D6D8A}"/>
              </a:ext>
            </a:extLst>
          </p:cNvPr>
          <p:cNvSpPr txBox="1">
            <a:spLocks noChangeArrowheads="1"/>
          </p:cNvSpPr>
          <p:nvPr/>
        </p:nvSpPr>
        <p:spPr bwMode="gray">
          <a:xfrm>
            <a:off x="229856" y="547209"/>
            <a:ext cx="368531" cy="3381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3200"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>
              <a:defRPr sz="2800"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>
              <a:defRPr sz="2400"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eaLnBrk="0" hangingPunct="0"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eaLnBrk="0" hangingPunct="0"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eaLnBrk="0" hangingPunct="0"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eaLnBrk="0" hangingPunct="0"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 marL="0" marR="0" lvl="0" indent="0" algn="l" defTabSz="679216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en-US" sz="1600" b="1" i="0" u="none" strike="noStrike" kern="1200" cap="none" spc="0" normalizeH="0" baseline="0" noProof="0" dirty="0">
                <a:ln>
                  <a:noFill/>
                </a:ln>
                <a:solidFill>
                  <a:srgbClr val="FF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6</a:t>
            </a:r>
          </a:p>
        </p:txBody>
      </p:sp>
      <p:sp>
        <p:nvSpPr>
          <p:cNvPr id="17" name="AutoShape 52">
            <a:hlinkClick r:id="" action="ppaction://noaction"/>
            <a:extLst>
              <a:ext uri="{FF2B5EF4-FFF2-40B4-BE49-F238E27FC236}">
                <a16:creationId xmlns:a16="http://schemas.microsoft.com/office/drawing/2014/main" id="{22F82590-A6EC-40F2-B40B-E1BE91495329}"/>
              </a:ext>
            </a:extLst>
          </p:cNvPr>
          <p:cNvSpPr>
            <a:spLocks noChangeArrowheads="1"/>
          </p:cNvSpPr>
          <p:nvPr/>
        </p:nvSpPr>
        <p:spPr bwMode="gray">
          <a:xfrm>
            <a:off x="629291" y="484454"/>
            <a:ext cx="7352724" cy="465137"/>
          </a:xfrm>
          <a:prstGeom prst="roundRect">
            <a:avLst>
              <a:gd name="adj" fmla="val 50000"/>
            </a:avLst>
          </a:prstGeom>
          <a:ln>
            <a:headEnd/>
            <a:tailEnd/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wrap="none" anchor="ctr"/>
          <a:lstStyle/>
          <a:p>
            <a:pPr marL="0" marR="0" lvl="0" indent="0" algn="ctr" defTabSz="679216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900"/>
              </a:spcAft>
              <a:buClrTx/>
              <a:buSzTx/>
              <a:buFontTx/>
              <a:buNone/>
              <a:tabLst>
                <a:tab pos="209550" algn="l"/>
              </a:tabLst>
              <a:defRPr/>
            </a:pPr>
            <a:r>
              <a:rPr kumimoji="0" lang="en-US" sz="1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Phát</a:t>
            </a: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1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huy</a:t>
            </a: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1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điểm</a:t>
            </a: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1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mạnh</a:t>
            </a: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, </a:t>
            </a:r>
            <a:r>
              <a:rPr kumimoji="0" lang="en-US" sz="1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khắc</a:t>
            </a: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1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phục</a:t>
            </a: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1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điểm</a:t>
            </a: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1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hạn</a:t>
            </a: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1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chế</a:t>
            </a: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1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trong</a:t>
            </a: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1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học</a:t>
            </a: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1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tập</a:t>
            </a: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1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và</a:t>
            </a: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1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cuộc</a:t>
            </a: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1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sống</a:t>
            </a: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sp>
        <p:nvSpPr>
          <p:cNvPr id="21" name="Rectangle 20">
            <a:extLst>
              <a:ext uri="{FF2B5EF4-FFF2-40B4-BE49-F238E27FC236}">
                <a16:creationId xmlns:a16="http://schemas.microsoft.com/office/drawing/2014/main" id="{A546B184-D956-4040-A025-EDC297969100}"/>
              </a:ext>
            </a:extLst>
          </p:cNvPr>
          <p:cNvSpPr/>
          <p:nvPr/>
        </p:nvSpPr>
        <p:spPr>
          <a:xfrm>
            <a:off x="1962215" y="1995873"/>
            <a:ext cx="6019800" cy="102245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style>
          <a:lnRef idx="3">
            <a:schemeClr val="lt1"/>
          </a:lnRef>
          <a:fillRef idx="1">
            <a:schemeClr val="accent4"/>
          </a:fillRef>
          <a:effectRef idx="1">
            <a:schemeClr val="accent4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pPr algn="just">
              <a:lnSpc>
                <a:spcPct val="115000"/>
              </a:lnSpc>
              <a:spcAft>
                <a:spcPts val="900"/>
              </a:spcAft>
            </a:pPr>
            <a:r>
              <a:rPr lang="en-US" sz="1800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</a:t>
            </a:r>
            <a:r>
              <a:rPr lang="en-US" sz="18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ừng</a:t>
            </a:r>
            <a:r>
              <a:rPr lang="en-US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HS </a:t>
            </a:r>
            <a:r>
              <a:rPr lang="en-US" sz="18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chỉ</a:t>
            </a:r>
            <a:r>
              <a:rPr lang="en-US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ra </a:t>
            </a:r>
            <a:r>
              <a:rPr lang="en-US" sz="18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điểm</a:t>
            </a:r>
            <a:r>
              <a:rPr lang="en-US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hạn</a:t>
            </a:r>
            <a:r>
              <a:rPr lang="en-US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chế</a:t>
            </a:r>
            <a:r>
              <a:rPr lang="en-US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của</a:t>
            </a:r>
            <a:r>
              <a:rPr lang="en-US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bản</a:t>
            </a:r>
            <a:r>
              <a:rPr lang="en-US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thân</a:t>
            </a:r>
            <a:r>
              <a:rPr lang="en-US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và</a:t>
            </a:r>
            <a:r>
              <a:rPr lang="en-US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hướng</a:t>
            </a:r>
            <a:r>
              <a:rPr lang="en-US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khắc</a:t>
            </a:r>
            <a:r>
              <a:rPr lang="en-US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phục</a:t>
            </a:r>
            <a:r>
              <a:rPr lang="en-US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hạn</a:t>
            </a:r>
            <a:r>
              <a:rPr lang="en-US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chế</a:t>
            </a:r>
            <a:r>
              <a:rPr lang="en-US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đó</a:t>
            </a:r>
            <a:r>
              <a:rPr lang="en-US" sz="18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? </a:t>
            </a:r>
            <a:r>
              <a:rPr lang="en-US" sz="1800" b="1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(</a:t>
            </a:r>
            <a:r>
              <a:rPr lang="en-US" sz="1800" b="1" dirty="0" err="1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Nhóm</a:t>
            </a:r>
            <a:r>
              <a:rPr lang="en-US" sz="1800" b="1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có</a:t>
            </a:r>
            <a:r>
              <a:rPr lang="en-US" sz="1800" b="1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thể</a:t>
            </a:r>
            <a:r>
              <a:rPr lang="en-US" sz="1800" b="1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đề</a:t>
            </a:r>
            <a:r>
              <a:rPr lang="en-US" sz="1800" b="1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xuất</a:t>
            </a:r>
            <a:r>
              <a:rPr lang="en-US" sz="1800" b="1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hướng</a:t>
            </a:r>
            <a:r>
              <a:rPr lang="en-US" sz="1800" b="1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khắc</a:t>
            </a:r>
            <a:r>
              <a:rPr lang="en-US" sz="1800" b="1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phục</a:t>
            </a:r>
            <a:r>
              <a:rPr lang="en-US" sz="1800" b="1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cho</a:t>
            </a:r>
            <a:r>
              <a:rPr lang="en-US" sz="1800" b="1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bạn</a:t>
            </a:r>
            <a:r>
              <a:rPr lang="en-US" sz="1800" b="1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để</a:t>
            </a:r>
            <a:r>
              <a:rPr lang="en-US" sz="1800" b="1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rèn</a:t>
            </a:r>
            <a:r>
              <a:rPr lang="en-US" sz="1800" b="1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luyện</a:t>
            </a:r>
            <a:r>
              <a:rPr lang="en-US" sz="1800" b="1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có</a:t>
            </a:r>
            <a:r>
              <a:rPr lang="en-US" sz="1800" b="1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hiệu</a:t>
            </a:r>
            <a:r>
              <a:rPr lang="en-US" sz="1800" b="1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quả</a:t>
            </a:r>
            <a:r>
              <a:rPr lang="en-US" sz="1800" b="1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cao</a:t>
            </a:r>
            <a:r>
              <a:rPr lang="en-US" sz="1800" b="1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).</a:t>
            </a:r>
            <a:endParaRPr lang="en-US" sz="1800" b="1" dirty="0">
              <a:solidFill>
                <a:srgbClr val="FF0000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47772B47-7A61-4CAE-A508-086D1892B4FB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25999" r="44001"/>
          <a:stretch/>
        </p:blipFill>
        <p:spPr>
          <a:xfrm>
            <a:off x="199844" y="1408014"/>
            <a:ext cx="1143000" cy="2533650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18" name="Cloud Callout 1">
            <a:extLst>
              <a:ext uri="{FF2B5EF4-FFF2-40B4-BE49-F238E27FC236}">
                <a16:creationId xmlns:a16="http://schemas.microsoft.com/office/drawing/2014/main" id="{ED0F8BB1-9B7A-4F4D-B45E-98E7C0586F65}"/>
              </a:ext>
            </a:extLst>
          </p:cNvPr>
          <p:cNvSpPr/>
          <p:nvPr/>
        </p:nvSpPr>
        <p:spPr>
          <a:xfrm>
            <a:off x="1143000" y="995609"/>
            <a:ext cx="1828800" cy="1099393"/>
          </a:xfrm>
          <a:prstGeom prst="cloudCallout">
            <a:avLst>
              <a:gd name="adj1" fmla="val -36782"/>
              <a:gd name="adj2" fmla="val 67803"/>
            </a:avLst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679216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Thảo</a:t>
            </a: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luận</a:t>
            </a: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nhóm</a:t>
            </a: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imes New Roman" pitchFamily="18" charset="0"/>
              <a:ea typeface="+mn-ea"/>
              <a:cs typeface="Times New Roman" pitchFamily="18" charset="0"/>
            </a:endParaRPr>
          </a:p>
        </p:txBody>
      </p:sp>
      <p:sp>
        <p:nvSpPr>
          <p:cNvPr id="19" name="Rectangle 18">
            <a:extLst>
              <a:ext uri="{FF2B5EF4-FFF2-40B4-BE49-F238E27FC236}">
                <a16:creationId xmlns:a16="http://schemas.microsoft.com/office/drawing/2014/main" id="{CEEFC9D0-A596-4AD1-923B-C1C52BE567A7}"/>
              </a:ext>
            </a:extLst>
          </p:cNvPr>
          <p:cNvSpPr/>
          <p:nvPr/>
        </p:nvSpPr>
        <p:spPr>
          <a:xfrm>
            <a:off x="1962215" y="3415385"/>
            <a:ext cx="6019800" cy="703911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style>
          <a:lnRef idx="3">
            <a:schemeClr val="lt1"/>
          </a:lnRef>
          <a:fillRef idx="1">
            <a:schemeClr val="accent4"/>
          </a:fillRef>
          <a:effectRef idx="1">
            <a:schemeClr val="accent4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pPr algn="just">
              <a:lnSpc>
                <a:spcPct val="115000"/>
              </a:lnSpc>
              <a:spcAft>
                <a:spcPts val="900"/>
              </a:spcAft>
            </a:pPr>
            <a:r>
              <a:rPr lang="en-US" sz="18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C</a:t>
            </a:r>
            <a:r>
              <a:rPr lang="en-US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hia </a:t>
            </a:r>
            <a:r>
              <a:rPr lang="en-US" sz="18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sẻ</a:t>
            </a:r>
            <a:r>
              <a:rPr lang="en-US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kết</a:t>
            </a:r>
            <a:r>
              <a:rPr lang="en-US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quả</a:t>
            </a:r>
            <a:r>
              <a:rPr lang="en-US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thực</a:t>
            </a:r>
            <a:r>
              <a:rPr lang="en-US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hiện</a:t>
            </a:r>
            <a:r>
              <a:rPr lang="en-US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việc</a:t>
            </a:r>
            <a:r>
              <a:rPr lang="en-US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rèn</a:t>
            </a:r>
            <a:r>
              <a:rPr lang="en-US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luyện</a:t>
            </a:r>
            <a:r>
              <a:rPr lang="en-US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để</a:t>
            </a:r>
            <a:r>
              <a:rPr lang="en-US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phát</a:t>
            </a:r>
            <a:r>
              <a:rPr lang="en-US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huy</a:t>
            </a:r>
            <a:r>
              <a:rPr lang="en-US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điểm</a:t>
            </a:r>
            <a:r>
              <a:rPr lang="en-US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mạnh</a:t>
            </a:r>
            <a:r>
              <a:rPr lang="en-US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, </a:t>
            </a:r>
            <a:r>
              <a:rPr lang="en-US" sz="18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khắc</a:t>
            </a:r>
            <a:r>
              <a:rPr lang="en-US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phục</a:t>
            </a:r>
            <a:r>
              <a:rPr lang="en-US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điểm</a:t>
            </a:r>
            <a:r>
              <a:rPr lang="en-US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hạn</a:t>
            </a:r>
            <a:r>
              <a:rPr lang="en-US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chế</a:t>
            </a:r>
            <a:r>
              <a:rPr lang="en-US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.   </a:t>
            </a:r>
            <a:endParaRPr lang="en-US" sz="1800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966826463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254F21A-9230-A30F-CDD1-9D40EEF7324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VN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HƯỚNG DẪN VỀ NHÀ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2DA3F63-B256-58DF-1D05-651012A8EB0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>
              <a:lnSpc>
                <a:spcPct val="115000"/>
              </a:lnSpc>
              <a:spcAft>
                <a:spcPts val="800"/>
              </a:spcAft>
            </a:pPr>
            <a:endParaRPr lang="en-VN" sz="1800" dirty="0">
              <a:effectLst/>
              <a:latin typeface="Calibri" panose="020F0502020204030204" pitchFamily="34" charset="0"/>
              <a:ea typeface="SimSun" panose="02010600030101010101" pitchFamily="2" charset="-122"/>
              <a:cs typeface="Times New Roman" panose="02020603050405020304" pitchFamily="18" charset="0"/>
            </a:endParaRPr>
          </a:p>
          <a:p>
            <a:pPr>
              <a:lnSpc>
                <a:spcPct val="115000"/>
              </a:lnSpc>
              <a:spcAft>
                <a:spcPts val="800"/>
              </a:spcAft>
            </a:pPr>
            <a:r>
              <a:rPr lang="en-VN" sz="3600" dirty="0">
                <a:effectLst/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 </a:t>
            </a:r>
            <a:r>
              <a:rPr lang="en-VN" sz="3200" dirty="0"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T</a:t>
            </a:r>
            <a:r>
              <a:rPr lang="en-VN" sz="3200" dirty="0">
                <a:effectLst/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ìm những thói quen tốt trong học tập và trong cuộc sống.</a:t>
            </a:r>
            <a:endParaRPr lang="en-VN" sz="3200" dirty="0">
              <a:effectLst/>
              <a:latin typeface="Calibri" panose="020F0502020204030204" pitchFamily="34" charset="0"/>
              <a:ea typeface="SimSun" panose="02010600030101010101" pitchFamily="2" charset="-122"/>
              <a:cs typeface="Times New Roman" panose="02020603050405020304" pitchFamily="18" charset="0"/>
            </a:endParaRPr>
          </a:p>
          <a:p>
            <a:pPr marL="0" indent="0">
              <a:buNone/>
            </a:pPr>
            <a:endParaRPr lang="en-VN" dirty="0"/>
          </a:p>
        </p:txBody>
      </p:sp>
    </p:spTree>
    <p:extLst>
      <p:ext uri="{BB962C8B-B14F-4D97-AF65-F5344CB8AC3E}">
        <p14:creationId xmlns:p14="http://schemas.microsoft.com/office/powerpoint/2010/main" val="2993395360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1657</TotalTime>
  <Words>417</Words>
  <Application>Microsoft Office PowerPoint</Application>
  <PresentationFormat>Custom</PresentationFormat>
  <Paragraphs>38</Paragraphs>
  <Slides>9</Slides>
  <Notes>0</Notes>
  <HiddenSlides>0</HiddenSlides>
  <MMClips>0</MMClips>
  <ScaleCrop>false</ScaleCrop>
  <HeadingPairs>
    <vt:vector size="8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9</vt:i4>
      </vt:variant>
    </vt:vector>
  </HeadingPairs>
  <TitlesOfParts>
    <vt:vector size="14" baseType="lpstr">
      <vt:lpstr>Arial</vt:lpstr>
      <vt:lpstr>Calibri</vt:lpstr>
      <vt:lpstr>Times New Roman</vt:lpstr>
      <vt:lpstr>Office Theme</vt:lpstr>
      <vt:lpstr>Clip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HƯỚNG DẪN VỀ NHÀ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User</dc:creator>
  <cp:lastModifiedBy>Hao Phi</cp:lastModifiedBy>
  <cp:revision>180</cp:revision>
  <dcterms:created xsi:type="dcterms:W3CDTF">2021-08-05T08:35:56Z</dcterms:created>
  <dcterms:modified xsi:type="dcterms:W3CDTF">2023-10-16T12:32:25Z</dcterms:modified>
</cp:coreProperties>
</file>